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0" r:id="rId2"/>
  </p:sldMasterIdLst>
  <p:notesMasterIdLst>
    <p:notesMasterId r:id="rId15"/>
  </p:notesMasterIdLst>
  <p:sldIdLst>
    <p:sldId id="313" r:id="rId3"/>
    <p:sldId id="314" r:id="rId4"/>
    <p:sldId id="301" r:id="rId5"/>
    <p:sldId id="305" r:id="rId6"/>
    <p:sldId id="319" r:id="rId7"/>
    <p:sldId id="320" r:id="rId8"/>
    <p:sldId id="321" r:id="rId9"/>
    <p:sldId id="307" r:id="rId10"/>
    <p:sldId id="309" r:id="rId11"/>
    <p:sldId id="318" r:id="rId12"/>
    <p:sldId id="315" r:id="rId13"/>
    <p:sldId id="3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BCE"/>
    <a:srgbClr val="9AC87A"/>
    <a:srgbClr val="008E40"/>
    <a:srgbClr val="68A141"/>
    <a:srgbClr val="2E8A86"/>
    <a:srgbClr val="51C5C0"/>
    <a:srgbClr val="2E8B57"/>
    <a:srgbClr val="5899D4"/>
    <a:srgbClr val="2A6BA6"/>
    <a:srgbClr val="8FC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57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ADBA10-D3B6-4EB3-8F71-60332D45317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IN"/>
        </a:p>
      </dgm:t>
    </dgm:pt>
    <dgm:pt modelId="{5A366119-3432-4DE8-84C4-2A4218343DFF}">
      <dgm:prSet phldrT="[Text]"/>
      <dgm:spPr/>
      <dgm:t>
        <a:bodyPr/>
        <a:lstStyle/>
        <a:p>
          <a:pPr>
            <a:buNone/>
          </a:pPr>
          <a:r>
            <a:rPr lang="en-GB" dirty="0"/>
            <a:t>Cloud Computing</a:t>
          </a:r>
          <a:endParaRPr lang="en-IN" dirty="0"/>
        </a:p>
      </dgm:t>
    </dgm:pt>
    <dgm:pt modelId="{FE844323-C840-4E84-AF91-C9ABF6240863}" type="parTrans" cxnId="{CB0D147F-0F7C-4ADF-9F1A-D68ED862903C}">
      <dgm:prSet/>
      <dgm:spPr/>
      <dgm:t>
        <a:bodyPr/>
        <a:lstStyle/>
        <a:p>
          <a:endParaRPr lang="en-IN"/>
        </a:p>
      </dgm:t>
    </dgm:pt>
    <dgm:pt modelId="{9A1AADC6-6161-4FC9-841B-5F5AB1290A74}" type="sibTrans" cxnId="{CB0D147F-0F7C-4ADF-9F1A-D68ED862903C}">
      <dgm:prSet/>
      <dgm:spPr/>
      <dgm:t>
        <a:bodyPr/>
        <a:lstStyle/>
        <a:p>
          <a:endParaRPr lang="en-IN"/>
        </a:p>
      </dgm:t>
    </dgm:pt>
    <dgm:pt modelId="{C2305579-FF57-4AE9-B603-3C8400348438}">
      <dgm:prSet phldrT="[Text]"/>
      <dgm:spPr/>
      <dgm:t>
        <a:bodyPr/>
        <a:lstStyle/>
        <a:p>
          <a:pPr>
            <a:buNone/>
          </a:pPr>
          <a:r>
            <a:rPr lang="en-GB" dirty="0"/>
            <a:t>MEAN Stack</a:t>
          </a:r>
          <a:endParaRPr lang="en-IN" dirty="0"/>
        </a:p>
      </dgm:t>
    </dgm:pt>
    <dgm:pt modelId="{7BF9494B-1C2C-4148-A7D0-155F78D97758}" type="parTrans" cxnId="{B6D9F1E7-65C3-4D69-B552-39DCE3B7B51B}">
      <dgm:prSet/>
      <dgm:spPr/>
      <dgm:t>
        <a:bodyPr/>
        <a:lstStyle/>
        <a:p>
          <a:endParaRPr lang="en-IN"/>
        </a:p>
      </dgm:t>
    </dgm:pt>
    <dgm:pt modelId="{75DF786D-F358-4B50-9B5B-BFA58BF87114}" type="sibTrans" cxnId="{B6D9F1E7-65C3-4D69-B552-39DCE3B7B51B}">
      <dgm:prSet/>
      <dgm:spPr/>
      <dgm:t>
        <a:bodyPr/>
        <a:lstStyle/>
        <a:p>
          <a:endParaRPr lang="en-IN"/>
        </a:p>
      </dgm:t>
    </dgm:pt>
    <dgm:pt modelId="{7CB3403D-DE4C-4878-9157-83FAF2A0D6CE}">
      <dgm:prSet phldrT="[Text]"/>
      <dgm:spPr/>
      <dgm:t>
        <a:bodyPr/>
        <a:lstStyle/>
        <a:p>
          <a:pPr>
            <a:buNone/>
          </a:pPr>
          <a:r>
            <a:rPr lang="en-GB" dirty="0"/>
            <a:t>CI/CD pipelines</a:t>
          </a:r>
          <a:endParaRPr lang="en-IN" dirty="0"/>
        </a:p>
      </dgm:t>
    </dgm:pt>
    <dgm:pt modelId="{6A611779-D8CE-4096-9C33-DFD4CEAE20BA}" type="parTrans" cxnId="{54598F4E-8ED3-44C1-85BE-DF8FD74B8CB7}">
      <dgm:prSet/>
      <dgm:spPr/>
      <dgm:t>
        <a:bodyPr/>
        <a:lstStyle/>
        <a:p>
          <a:endParaRPr lang="en-IN"/>
        </a:p>
      </dgm:t>
    </dgm:pt>
    <dgm:pt modelId="{7A04D973-F5D6-4BC5-B7D5-5666961DAADD}" type="sibTrans" cxnId="{54598F4E-8ED3-44C1-85BE-DF8FD74B8CB7}">
      <dgm:prSet/>
      <dgm:spPr/>
      <dgm:t>
        <a:bodyPr/>
        <a:lstStyle/>
        <a:p>
          <a:endParaRPr lang="en-IN"/>
        </a:p>
      </dgm:t>
    </dgm:pt>
    <dgm:pt modelId="{EE270002-A9E8-4558-9FE2-90145B5A996F}">
      <dgm:prSet phldrT="[Text]"/>
      <dgm:spPr/>
      <dgm:t>
        <a:bodyPr/>
        <a:lstStyle/>
        <a:p>
          <a:r>
            <a:rPr lang="en-US" dirty="0"/>
            <a:t>Conclusion</a:t>
          </a:r>
          <a:endParaRPr lang="en-IN" dirty="0"/>
        </a:p>
      </dgm:t>
    </dgm:pt>
    <dgm:pt modelId="{60EEDD5C-A0E7-4EB6-A672-01FEFAED1132}" type="parTrans" cxnId="{A39B6C80-5676-4F42-A243-29BBF872555B}">
      <dgm:prSet/>
      <dgm:spPr/>
      <dgm:t>
        <a:bodyPr/>
        <a:lstStyle/>
        <a:p>
          <a:endParaRPr lang="en-IN"/>
        </a:p>
      </dgm:t>
    </dgm:pt>
    <dgm:pt modelId="{EA2271F7-E6A7-4AC8-880F-E1EB73A6E8E6}" type="sibTrans" cxnId="{A39B6C80-5676-4F42-A243-29BBF872555B}">
      <dgm:prSet/>
      <dgm:spPr/>
      <dgm:t>
        <a:bodyPr/>
        <a:lstStyle/>
        <a:p>
          <a:endParaRPr lang="en-IN"/>
        </a:p>
      </dgm:t>
    </dgm:pt>
    <dgm:pt modelId="{29B61730-15A1-4AD8-A1C9-90E4DCFF50B1}">
      <dgm:prSet phldrT="[Text]"/>
      <dgm:spPr/>
      <dgm:t>
        <a:bodyPr/>
        <a:lstStyle/>
        <a:p>
          <a:pPr>
            <a:buNone/>
          </a:pPr>
          <a:r>
            <a:rPr lang="en-GB" dirty="0"/>
            <a:t>Fresco Play Courses </a:t>
          </a:r>
          <a:endParaRPr lang="en-IN" dirty="0"/>
        </a:p>
      </dgm:t>
    </dgm:pt>
    <dgm:pt modelId="{05946F62-4AB5-4362-9BC6-35175794DBC0}" type="parTrans" cxnId="{485494AE-41E2-463E-B911-44911A603E0C}">
      <dgm:prSet/>
      <dgm:spPr/>
      <dgm:t>
        <a:bodyPr/>
        <a:lstStyle/>
        <a:p>
          <a:endParaRPr lang="en-IN"/>
        </a:p>
      </dgm:t>
    </dgm:pt>
    <dgm:pt modelId="{0ED73011-7A45-45D0-A1C9-493CDC3A1D05}" type="sibTrans" cxnId="{485494AE-41E2-463E-B911-44911A603E0C}">
      <dgm:prSet/>
      <dgm:spPr/>
      <dgm:t>
        <a:bodyPr/>
        <a:lstStyle/>
        <a:p>
          <a:endParaRPr lang="en-IN"/>
        </a:p>
      </dgm:t>
    </dgm:pt>
    <dgm:pt modelId="{CF43E502-4289-4188-890F-1BCCE40576F7}">
      <dgm:prSet phldrT="[Text]"/>
      <dgm:spPr/>
      <dgm:t>
        <a:bodyPr/>
        <a:lstStyle/>
        <a:p>
          <a:pPr>
            <a:buNone/>
          </a:pPr>
          <a:r>
            <a:rPr lang="en-GB" dirty="0"/>
            <a:t>Customer Transaction Management</a:t>
          </a:r>
          <a:endParaRPr lang="en-IN" dirty="0"/>
        </a:p>
      </dgm:t>
    </dgm:pt>
    <dgm:pt modelId="{E7FEB787-992D-4758-82FB-F8D9BE6867B8}" type="parTrans" cxnId="{AF58E892-7E27-4E94-80E3-31AE4FE9BFDF}">
      <dgm:prSet/>
      <dgm:spPr/>
      <dgm:t>
        <a:bodyPr/>
        <a:lstStyle/>
        <a:p>
          <a:endParaRPr lang="en-IN"/>
        </a:p>
      </dgm:t>
    </dgm:pt>
    <dgm:pt modelId="{602E1883-08DD-40DB-B80F-DABFE500FAE9}" type="sibTrans" cxnId="{AF58E892-7E27-4E94-80E3-31AE4FE9BFDF}">
      <dgm:prSet/>
      <dgm:spPr/>
      <dgm:t>
        <a:bodyPr/>
        <a:lstStyle/>
        <a:p>
          <a:endParaRPr lang="en-IN"/>
        </a:p>
      </dgm:t>
    </dgm:pt>
    <dgm:pt modelId="{945F5B19-8A20-44F7-9534-84CD8DE505B3}" type="pres">
      <dgm:prSet presAssocID="{F0ADBA10-D3B6-4EB3-8F71-60332D4531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23C6E91-3BF0-4047-9A0F-474C2DA8F86A}" type="pres">
      <dgm:prSet presAssocID="{F0ADBA10-D3B6-4EB3-8F71-60332D453174}" presName="Name1" presStyleCnt="0"/>
      <dgm:spPr/>
    </dgm:pt>
    <dgm:pt modelId="{A130BFDE-3B21-453F-A161-84EC279A4320}" type="pres">
      <dgm:prSet presAssocID="{F0ADBA10-D3B6-4EB3-8F71-60332D453174}" presName="cycle" presStyleCnt="0"/>
      <dgm:spPr/>
    </dgm:pt>
    <dgm:pt modelId="{9B41994F-4958-4E73-8C7C-5002024E6469}" type="pres">
      <dgm:prSet presAssocID="{F0ADBA10-D3B6-4EB3-8F71-60332D453174}" presName="srcNode" presStyleLbl="node1" presStyleIdx="0" presStyleCnt="6"/>
      <dgm:spPr/>
    </dgm:pt>
    <dgm:pt modelId="{368C3624-73A6-46F5-A211-A5B66EEC5F6E}" type="pres">
      <dgm:prSet presAssocID="{F0ADBA10-D3B6-4EB3-8F71-60332D453174}" presName="conn" presStyleLbl="parChTrans1D2" presStyleIdx="0" presStyleCnt="1"/>
      <dgm:spPr/>
      <dgm:t>
        <a:bodyPr/>
        <a:lstStyle/>
        <a:p>
          <a:endParaRPr lang="en-US"/>
        </a:p>
      </dgm:t>
    </dgm:pt>
    <dgm:pt modelId="{5E45027F-AA95-49F1-9C1C-D56A3B52B9FE}" type="pres">
      <dgm:prSet presAssocID="{F0ADBA10-D3B6-4EB3-8F71-60332D453174}" presName="extraNode" presStyleLbl="node1" presStyleIdx="0" presStyleCnt="6"/>
      <dgm:spPr/>
    </dgm:pt>
    <dgm:pt modelId="{2A01ED5D-D0A0-4FF7-B228-9531307D82CA}" type="pres">
      <dgm:prSet presAssocID="{F0ADBA10-D3B6-4EB3-8F71-60332D453174}" presName="dstNode" presStyleLbl="node1" presStyleIdx="0" presStyleCnt="6"/>
      <dgm:spPr/>
    </dgm:pt>
    <dgm:pt modelId="{352E2097-7511-45DF-87AE-3214A708AE15}" type="pres">
      <dgm:prSet presAssocID="{5A366119-3432-4DE8-84C4-2A4218343DF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C3B91-8B4A-4EAF-8301-BA7948CA71FD}" type="pres">
      <dgm:prSet presAssocID="{5A366119-3432-4DE8-84C4-2A4218343DFF}" presName="accent_1" presStyleCnt="0"/>
      <dgm:spPr/>
    </dgm:pt>
    <dgm:pt modelId="{851DD953-DC17-4CE7-BB8F-D8C150C1DEDC}" type="pres">
      <dgm:prSet presAssocID="{5A366119-3432-4DE8-84C4-2A4218343DFF}" presName="accentRepeatNode" presStyleLbl="solidFgAcc1" presStyleIdx="0" presStyleCnt="6"/>
      <dgm:spPr/>
    </dgm:pt>
    <dgm:pt modelId="{2F80E2C9-198C-4A29-BD5F-E62DB396D517}" type="pres">
      <dgm:prSet presAssocID="{C2305579-FF57-4AE9-B603-3C8400348438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46C93-301F-437E-8BD8-029310B19EAB}" type="pres">
      <dgm:prSet presAssocID="{C2305579-FF57-4AE9-B603-3C8400348438}" presName="accent_2" presStyleCnt="0"/>
      <dgm:spPr/>
    </dgm:pt>
    <dgm:pt modelId="{F3022E25-9FF6-41F9-B242-02424722C8D8}" type="pres">
      <dgm:prSet presAssocID="{C2305579-FF57-4AE9-B603-3C8400348438}" presName="accentRepeatNode" presStyleLbl="solidFgAcc1" presStyleIdx="1" presStyleCnt="6"/>
      <dgm:spPr/>
    </dgm:pt>
    <dgm:pt modelId="{97683D4B-3E8F-4AF8-B639-B2217EE759B2}" type="pres">
      <dgm:prSet presAssocID="{7CB3403D-DE4C-4878-9157-83FAF2A0D6CE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BF053F-2467-4703-81DE-4808C3A3F984}" type="pres">
      <dgm:prSet presAssocID="{7CB3403D-DE4C-4878-9157-83FAF2A0D6CE}" presName="accent_3" presStyleCnt="0"/>
      <dgm:spPr/>
    </dgm:pt>
    <dgm:pt modelId="{5B3068E1-23BE-48CB-8060-3B22536AE149}" type="pres">
      <dgm:prSet presAssocID="{7CB3403D-DE4C-4878-9157-83FAF2A0D6CE}" presName="accentRepeatNode" presStyleLbl="solidFgAcc1" presStyleIdx="2" presStyleCnt="6"/>
      <dgm:spPr/>
    </dgm:pt>
    <dgm:pt modelId="{BE6F69CC-8290-4F77-87B2-9DF39E3374CA}" type="pres">
      <dgm:prSet presAssocID="{29B61730-15A1-4AD8-A1C9-90E4DCFF50B1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E3180D-BB69-4244-81C6-0A96D0571DF8}" type="pres">
      <dgm:prSet presAssocID="{29B61730-15A1-4AD8-A1C9-90E4DCFF50B1}" presName="accent_4" presStyleCnt="0"/>
      <dgm:spPr/>
    </dgm:pt>
    <dgm:pt modelId="{11759B61-0E1F-42FA-ACC4-67B9FAE8345A}" type="pres">
      <dgm:prSet presAssocID="{29B61730-15A1-4AD8-A1C9-90E4DCFF50B1}" presName="accentRepeatNode" presStyleLbl="solidFgAcc1" presStyleIdx="3" presStyleCnt="6"/>
      <dgm:spPr/>
    </dgm:pt>
    <dgm:pt modelId="{4939AD6C-74B2-4B9C-BA9F-7C1A4A2585F6}" type="pres">
      <dgm:prSet presAssocID="{CF43E502-4289-4188-890F-1BCCE40576F7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0DAC51-3E55-463D-B6F6-8A4B2A1ED5B6}" type="pres">
      <dgm:prSet presAssocID="{CF43E502-4289-4188-890F-1BCCE40576F7}" presName="accent_5" presStyleCnt="0"/>
      <dgm:spPr/>
    </dgm:pt>
    <dgm:pt modelId="{CC74021E-096A-4076-84D1-D5A7BE8ADA5E}" type="pres">
      <dgm:prSet presAssocID="{CF43E502-4289-4188-890F-1BCCE40576F7}" presName="accentRepeatNode" presStyleLbl="solidFgAcc1" presStyleIdx="4" presStyleCnt="6"/>
      <dgm:spPr/>
    </dgm:pt>
    <dgm:pt modelId="{A0099F8E-76B4-4965-9C19-C168E40605DA}" type="pres">
      <dgm:prSet presAssocID="{EE270002-A9E8-4558-9FE2-90145B5A996F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FDC92D-DDBE-4870-9DB5-5159149E8470}" type="pres">
      <dgm:prSet presAssocID="{EE270002-A9E8-4558-9FE2-90145B5A996F}" presName="accent_6" presStyleCnt="0"/>
      <dgm:spPr/>
    </dgm:pt>
    <dgm:pt modelId="{1ADB3FD4-F287-4B4B-ACC0-E00E0A987EAD}" type="pres">
      <dgm:prSet presAssocID="{EE270002-A9E8-4558-9FE2-90145B5A996F}" presName="accentRepeatNode" presStyleLbl="solidFgAcc1" presStyleIdx="5" presStyleCnt="6"/>
      <dgm:spPr/>
    </dgm:pt>
  </dgm:ptLst>
  <dgm:cxnLst>
    <dgm:cxn modelId="{A39B6C80-5676-4F42-A243-29BBF872555B}" srcId="{F0ADBA10-D3B6-4EB3-8F71-60332D453174}" destId="{EE270002-A9E8-4558-9FE2-90145B5A996F}" srcOrd="5" destOrd="0" parTransId="{60EEDD5C-A0E7-4EB6-A672-01FEFAED1132}" sibTransId="{EA2271F7-E6A7-4AC8-880F-E1EB73A6E8E6}"/>
    <dgm:cxn modelId="{504DEFD8-2775-4C90-BAF9-DB2ECCEF39CF}" type="presOf" srcId="{EE270002-A9E8-4558-9FE2-90145B5A996F}" destId="{A0099F8E-76B4-4965-9C19-C168E40605DA}" srcOrd="0" destOrd="0" presId="urn:microsoft.com/office/officeart/2008/layout/VerticalCurvedList"/>
    <dgm:cxn modelId="{AF58E892-7E27-4E94-80E3-31AE4FE9BFDF}" srcId="{F0ADBA10-D3B6-4EB3-8F71-60332D453174}" destId="{CF43E502-4289-4188-890F-1BCCE40576F7}" srcOrd="4" destOrd="0" parTransId="{E7FEB787-992D-4758-82FB-F8D9BE6867B8}" sibTransId="{602E1883-08DD-40DB-B80F-DABFE500FAE9}"/>
    <dgm:cxn modelId="{331E070F-0500-41BA-80BA-90E6792D4501}" type="presOf" srcId="{7CB3403D-DE4C-4878-9157-83FAF2A0D6CE}" destId="{97683D4B-3E8F-4AF8-B639-B2217EE759B2}" srcOrd="0" destOrd="0" presId="urn:microsoft.com/office/officeart/2008/layout/VerticalCurvedList"/>
    <dgm:cxn modelId="{CB0D147F-0F7C-4ADF-9F1A-D68ED862903C}" srcId="{F0ADBA10-D3B6-4EB3-8F71-60332D453174}" destId="{5A366119-3432-4DE8-84C4-2A4218343DFF}" srcOrd="0" destOrd="0" parTransId="{FE844323-C840-4E84-AF91-C9ABF6240863}" sibTransId="{9A1AADC6-6161-4FC9-841B-5F5AB1290A74}"/>
    <dgm:cxn modelId="{D45957F4-E5C7-411B-AA9A-EC3ACE111039}" type="presOf" srcId="{F0ADBA10-D3B6-4EB3-8F71-60332D453174}" destId="{945F5B19-8A20-44F7-9534-84CD8DE505B3}" srcOrd="0" destOrd="0" presId="urn:microsoft.com/office/officeart/2008/layout/VerticalCurvedList"/>
    <dgm:cxn modelId="{B6D9F1E7-65C3-4D69-B552-39DCE3B7B51B}" srcId="{F0ADBA10-D3B6-4EB3-8F71-60332D453174}" destId="{C2305579-FF57-4AE9-B603-3C8400348438}" srcOrd="1" destOrd="0" parTransId="{7BF9494B-1C2C-4148-A7D0-155F78D97758}" sibTransId="{75DF786D-F358-4B50-9B5B-BFA58BF87114}"/>
    <dgm:cxn modelId="{485494AE-41E2-463E-B911-44911A603E0C}" srcId="{F0ADBA10-D3B6-4EB3-8F71-60332D453174}" destId="{29B61730-15A1-4AD8-A1C9-90E4DCFF50B1}" srcOrd="3" destOrd="0" parTransId="{05946F62-4AB5-4362-9BC6-35175794DBC0}" sibTransId="{0ED73011-7A45-45D0-A1C9-493CDC3A1D05}"/>
    <dgm:cxn modelId="{BEA48C8E-AE9C-40C4-BDF7-18EF7BC400BE}" type="presOf" srcId="{9A1AADC6-6161-4FC9-841B-5F5AB1290A74}" destId="{368C3624-73A6-46F5-A211-A5B66EEC5F6E}" srcOrd="0" destOrd="0" presId="urn:microsoft.com/office/officeart/2008/layout/VerticalCurvedList"/>
    <dgm:cxn modelId="{833E6079-16E3-480C-BB1E-DCDB14955F17}" type="presOf" srcId="{5A366119-3432-4DE8-84C4-2A4218343DFF}" destId="{352E2097-7511-45DF-87AE-3214A708AE15}" srcOrd="0" destOrd="0" presId="urn:microsoft.com/office/officeart/2008/layout/VerticalCurvedList"/>
    <dgm:cxn modelId="{5E728422-D2DE-4D1C-B78F-A3ADFC208FD5}" type="presOf" srcId="{CF43E502-4289-4188-890F-1BCCE40576F7}" destId="{4939AD6C-74B2-4B9C-BA9F-7C1A4A2585F6}" srcOrd="0" destOrd="0" presId="urn:microsoft.com/office/officeart/2008/layout/VerticalCurvedList"/>
    <dgm:cxn modelId="{74688FBC-099F-4D38-B3C0-A86197B33BEF}" type="presOf" srcId="{29B61730-15A1-4AD8-A1C9-90E4DCFF50B1}" destId="{BE6F69CC-8290-4F77-87B2-9DF39E3374CA}" srcOrd="0" destOrd="0" presId="urn:microsoft.com/office/officeart/2008/layout/VerticalCurvedList"/>
    <dgm:cxn modelId="{54598F4E-8ED3-44C1-85BE-DF8FD74B8CB7}" srcId="{F0ADBA10-D3B6-4EB3-8F71-60332D453174}" destId="{7CB3403D-DE4C-4878-9157-83FAF2A0D6CE}" srcOrd="2" destOrd="0" parTransId="{6A611779-D8CE-4096-9C33-DFD4CEAE20BA}" sibTransId="{7A04D973-F5D6-4BC5-B7D5-5666961DAADD}"/>
    <dgm:cxn modelId="{50988CB3-7DB8-40AD-B55C-857E0A5F1EF7}" type="presOf" srcId="{C2305579-FF57-4AE9-B603-3C8400348438}" destId="{2F80E2C9-198C-4A29-BD5F-E62DB396D517}" srcOrd="0" destOrd="0" presId="urn:microsoft.com/office/officeart/2008/layout/VerticalCurvedList"/>
    <dgm:cxn modelId="{F0C88995-027F-4A92-9277-32505A19105B}" type="presParOf" srcId="{945F5B19-8A20-44F7-9534-84CD8DE505B3}" destId="{E23C6E91-3BF0-4047-9A0F-474C2DA8F86A}" srcOrd="0" destOrd="0" presId="urn:microsoft.com/office/officeart/2008/layout/VerticalCurvedList"/>
    <dgm:cxn modelId="{FC47B8A0-08B3-40DA-840A-11D5816FDA1F}" type="presParOf" srcId="{E23C6E91-3BF0-4047-9A0F-474C2DA8F86A}" destId="{A130BFDE-3B21-453F-A161-84EC279A4320}" srcOrd="0" destOrd="0" presId="urn:microsoft.com/office/officeart/2008/layout/VerticalCurvedList"/>
    <dgm:cxn modelId="{B829A7C9-7B67-463F-A341-B98CD5EF4C84}" type="presParOf" srcId="{A130BFDE-3B21-453F-A161-84EC279A4320}" destId="{9B41994F-4958-4E73-8C7C-5002024E6469}" srcOrd="0" destOrd="0" presId="urn:microsoft.com/office/officeart/2008/layout/VerticalCurvedList"/>
    <dgm:cxn modelId="{16624762-36B1-4068-AAD6-D524C483E380}" type="presParOf" srcId="{A130BFDE-3B21-453F-A161-84EC279A4320}" destId="{368C3624-73A6-46F5-A211-A5B66EEC5F6E}" srcOrd="1" destOrd="0" presId="urn:microsoft.com/office/officeart/2008/layout/VerticalCurvedList"/>
    <dgm:cxn modelId="{B88B58DA-687E-4973-A9C3-B97DA317DA01}" type="presParOf" srcId="{A130BFDE-3B21-453F-A161-84EC279A4320}" destId="{5E45027F-AA95-49F1-9C1C-D56A3B52B9FE}" srcOrd="2" destOrd="0" presId="urn:microsoft.com/office/officeart/2008/layout/VerticalCurvedList"/>
    <dgm:cxn modelId="{8005A119-D795-408D-AA3C-AFBF4B3DF1C7}" type="presParOf" srcId="{A130BFDE-3B21-453F-A161-84EC279A4320}" destId="{2A01ED5D-D0A0-4FF7-B228-9531307D82CA}" srcOrd="3" destOrd="0" presId="urn:microsoft.com/office/officeart/2008/layout/VerticalCurvedList"/>
    <dgm:cxn modelId="{DE40EFD0-37D5-47C2-8177-99F13AFB65E4}" type="presParOf" srcId="{E23C6E91-3BF0-4047-9A0F-474C2DA8F86A}" destId="{352E2097-7511-45DF-87AE-3214A708AE15}" srcOrd="1" destOrd="0" presId="urn:microsoft.com/office/officeart/2008/layout/VerticalCurvedList"/>
    <dgm:cxn modelId="{77D5874A-E00B-484A-85DE-EC4707A8532F}" type="presParOf" srcId="{E23C6E91-3BF0-4047-9A0F-474C2DA8F86A}" destId="{2F9C3B91-8B4A-4EAF-8301-BA7948CA71FD}" srcOrd="2" destOrd="0" presId="urn:microsoft.com/office/officeart/2008/layout/VerticalCurvedList"/>
    <dgm:cxn modelId="{7A4117E4-7033-4802-BF92-46DB45DA21F4}" type="presParOf" srcId="{2F9C3B91-8B4A-4EAF-8301-BA7948CA71FD}" destId="{851DD953-DC17-4CE7-BB8F-D8C150C1DEDC}" srcOrd="0" destOrd="0" presId="urn:microsoft.com/office/officeart/2008/layout/VerticalCurvedList"/>
    <dgm:cxn modelId="{281BAE4F-58C4-4A83-89E1-DA1711936F92}" type="presParOf" srcId="{E23C6E91-3BF0-4047-9A0F-474C2DA8F86A}" destId="{2F80E2C9-198C-4A29-BD5F-E62DB396D517}" srcOrd="3" destOrd="0" presId="urn:microsoft.com/office/officeart/2008/layout/VerticalCurvedList"/>
    <dgm:cxn modelId="{C23CBC6F-5C96-463B-9A04-D9C0E15678FF}" type="presParOf" srcId="{E23C6E91-3BF0-4047-9A0F-474C2DA8F86A}" destId="{36346C93-301F-437E-8BD8-029310B19EAB}" srcOrd="4" destOrd="0" presId="urn:microsoft.com/office/officeart/2008/layout/VerticalCurvedList"/>
    <dgm:cxn modelId="{DEE11B24-E65D-4993-9DC4-7BD00A9E26FD}" type="presParOf" srcId="{36346C93-301F-437E-8BD8-029310B19EAB}" destId="{F3022E25-9FF6-41F9-B242-02424722C8D8}" srcOrd="0" destOrd="0" presId="urn:microsoft.com/office/officeart/2008/layout/VerticalCurvedList"/>
    <dgm:cxn modelId="{0CAB4F27-2199-4A82-803E-EFA8EEED6F6E}" type="presParOf" srcId="{E23C6E91-3BF0-4047-9A0F-474C2DA8F86A}" destId="{97683D4B-3E8F-4AF8-B639-B2217EE759B2}" srcOrd="5" destOrd="0" presId="urn:microsoft.com/office/officeart/2008/layout/VerticalCurvedList"/>
    <dgm:cxn modelId="{EC9F9E56-0810-491C-A892-AA2B10BB49E9}" type="presParOf" srcId="{E23C6E91-3BF0-4047-9A0F-474C2DA8F86A}" destId="{25BF053F-2467-4703-81DE-4808C3A3F984}" srcOrd="6" destOrd="0" presId="urn:microsoft.com/office/officeart/2008/layout/VerticalCurvedList"/>
    <dgm:cxn modelId="{CC74613A-ECF9-4B57-8600-2EF098CCDF33}" type="presParOf" srcId="{25BF053F-2467-4703-81DE-4808C3A3F984}" destId="{5B3068E1-23BE-48CB-8060-3B22536AE149}" srcOrd="0" destOrd="0" presId="urn:microsoft.com/office/officeart/2008/layout/VerticalCurvedList"/>
    <dgm:cxn modelId="{B194C9A7-1B1C-48E5-BD31-FC7A7C792131}" type="presParOf" srcId="{E23C6E91-3BF0-4047-9A0F-474C2DA8F86A}" destId="{BE6F69CC-8290-4F77-87B2-9DF39E3374CA}" srcOrd="7" destOrd="0" presId="urn:microsoft.com/office/officeart/2008/layout/VerticalCurvedList"/>
    <dgm:cxn modelId="{C0BA0C33-A269-493B-B9F2-3EEE877B0C9A}" type="presParOf" srcId="{E23C6E91-3BF0-4047-9A0F-474C2DA8F86A}" destId="{E8E3180D-BB69-4244-81C6-0A96D0571DF8}" srcOrd="8" destOrd="0" presId="urn:microsoft.com/office/officeart/2008/layout/VerticalCurvedList"/>
    <dgm:cxn modelId="{2B4C93EA-1575-4C11-A264-5F81A39379C6}" type="presParOf" srcId="{E8E3180D-BB69-4244-81C6-0A96D0571DF8}" destId="{11759B61-0E1F-42FA-ACC4-67B9FAE8345A}" srcOrd="0" destOrd="0" presId="urn:microsoft.com/office/officeart/2008/layout/VerticalCurvedList"/>
    <dgm:cxn modelId="{46E84230-E0F7-4E25-B437-B04DB46B6310}" type="presParOf" srcId="{E23C6E91-3BF0-4047-9A0F-474C2DA8F86A}" destId="{4939AD6C-74B2-4B9C-BA9F-7C1A4A2585F6}" srcOrd="9" destOrd="0" presId="urn:microsoft.com/office/officeart/2008/layout/VerticalCurvedList"/>
    <dgm:cxn modelId="{631B221B-50AF-4FDF-A925-7C680F87FA9A}" type="presParOf" srcId="{E23C6E91-3BF0-4047-9A0F-474C2DA8F86A}" destId="{910DAC51-3E55-463D-B6F6-8A4B2A1ED5B6}" srcOrd="10" destOrd="0" presId="urn:microsoft.com/office/officeart/2008/layout/VerticalCurvedList"/>
    <dgm:cxn modelId="{D1DCC8E5-C45F-4CA4-833D-ECB8326F5993}" type="presParOf" srcId="{910DAC51-3E55-463D-B6F6-8A4B2A1ED5B6}" destId="{CC74021E-096A-4076-84D1-D5A7BE8ADA5E}" srcOrd="0" destOrd="0" presId="urn:microsoft.com/office/officeart/2008/layout/VerticalCurvedList"/>
    <dgm:cxn modelId="{88C7797E-3167-49CF-8B40-F0F427CA594A}" type="presParOf" srcId="{E23C6E91-3BF0-4047-9A0F-474C2DA8F86A}" destId="{A0099F8E-76B4-4965-9C19-C168E40605DA}" srcOrd="11" destOrd="0" presId="urn:microsoft.com/office/officeart/2008/layout/VerticalCurvedList"/>
    <dgm:cxn modelId="{0CEBDF67-5C50-4AF0-837A-E8166CBBA15A}" type="presParOf" srcId="{E23C6E91-3BF0-4047-9A0F-474C2DA8F86A}" destId="{08FDC92D-DDBE-4870-9DB5-5159149E8470}" srcOrd="12" destOrd="0" presId="urn:microsoft.com/office/officeart/2008/layout/VerticalCurvedList"/>
    <dgm:cxn modelId="{EE1BC8C6-62AB-4BA7-B89D-71CF93C0F7D1}" type="presParOf" srcId="{08FDC92D-DDBE-4870-9DB5-5159149E8470}" destId="{1ADB3FD4-F287-4B4B-ACC0-E00E0A987EA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ABDC8-DEFD-4182-AFEF-7E5F73AD470A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29A7D4-C9BF-42E7-AA4A-80F09454CFD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59D384DA-63F5-4D62-9346-7EBFC38A0F08}" type="parTrans" cxnId="{82203715-38A8-4E00-9145-E9D50710A9C1}">
      <dgm:prSet/>
      <dgm:spPr/>
      <dgm:t>
        <a:bodyPr/>
        <a:lstStyle/>
        <a:p>
          <a:endParaRPr lang="en-US"/>
        </a:p>
      </dgm:t>
    </dgm:pt>
    <dgm:pt modelId="{7A7CC1ED-6A21-445A-B20E-D258FFC801B2}" type="sibTrans" cxnId="{82203715-38A8-4E00-9145-E9D50710A9C1}">
      <dgm:prSet/>
      <dgm:spPr/>
      <dgm:t>
        <a:bodyPr/>
        <a:lstStyle/>
        <a:p>
          <a:endParaRPr lang="en-US"/>
        </a:p>
      </dgm:t>
    </dgm:pt>
    <dgm:pt modelId="{316A9C42-3CF8-4361-BD92-2A14ECB6EB12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3C727138-BA86-4AE3-AE2C-F3F953055E18}" type="parTrans" cxnId="{D3728F05-AF9F-4B4E-926B-C42E2A9ECC76}">
      <dgm:prSet/>
      <dgm:spPr/>
      <dgm:t>
        <a:bodyPr/>
        <a:lstStyle/>
        <a:p>
          <a:endParaRPr lang="en-US"/>
        </a:p>
      </dgm:t>
    </dgm:pt>
    <dgm:pt modelId="{A877E1E3-7543-40AD-858F-5B555A6BFF99}" type="sibTrans" cxnId="{D3728F05-AF9F-4B4E-926B-C42E2A9ECC76}">
      <dgm:prSet/>
      <dgm:spPr/>
      <dgm:t>
        <a:bodyPr/>
        <a:lstStyle/>
        <a:p>
          <a:endParaRPr lang="en-US"/>
        </a:p>
      </dgm:t>
    </dgm:pt>
    <dgm:pt modelId="{F4E669DF-340F-4136-B001-2EEC7981AA89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EED3CE5C-A787-483E-AF46-78FE69EFB692}" type="sibTrans" cxnId="{EED5FF5F-1A17-41C2-8060-5FCFBDC87DB1}">
      <dgm:prSet/>
      <dgm:spPr/>
      <dgm:t>
        <a:bodyPr/>
        <a:lstStyle/>
        <a:p>
          <a:endParaRPr lang="en-US"/>
        </a:p>
      </dgm:t>
    </dgm:pt>
    <dgm:pt modelId="{D8A98E5C-49C3-47E8-BF98-4EDB4DF22C2C}" type="parTrans" cxnId="{EED5FF5F-1A17-41C2-8060-5FCFBDC87DB1}">
      <dgm:prSet/>
      <dgm:spPr/>
      <dgm:t>
        <a:bodyPr/>
        <a:lstStyle/>
        <a:p>
          <a:endParaRPr lang="en-US"/>
        </a:p>
      </dgm:t>
    </dgm:pt>
    <dgm:pt modelId="{89E43000-E5F4-4332-A6AC-D1B787173360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48D31533-A5C7-47D5-B553-999353275252}" type="sibTrans" cxnId="{18A4E764-C0B3-43AC-81AB-88668579D3F5}">
      <dgm:prSet/>
      <dgm:spPr/>
      <dgm:t>
        <a:bodyPr/>
        <a:lstStyle/>
        <a:p>
          <a:endParaRPr lang="en-US"/>
        </a:p>
      </dgm:t>
    </dgm:pt>
    <dgm:pt modelId="{25D14757-E1CB-4783-84C3-2712C1D1C2A7}" type="parTrans" cxnId="{18A4E764-C0B3-43AC-81AB-88668579D3F5}">
      <dgm:prSet/>
      <dgm:spPr/>
      <dgm:t>
        <a:bodyPr/>
        <a:lstStyle/>
        <a:p>
          <a:endParaRPr lang="en-US"/>
        </a:p>
      </dgm:t>
    </dgm:pt>
    <dgm:pt modelId="{24F8919D-412C-4829-88BA-FC9D16953DB6}" type="pres">
      <dgm:prSet presAssocID="{FD2ABDC8-DEFD-4182-AFEF-7E5F73AD470A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506FA01A-3CE4-4617-841B-EDFEA1D0F252}" type="pres">
      <dgm:prSet presAssocID="{316A9C42-3CF8-4361-BD92-2A14ECB6EB12}" presName="Accent4" presStyleCnt="0"/>
      <dgm:spPr/>
    </dgm:pt>
    <dgm:pt modelId="{996D7759-9154-4CBA-A892-FFF7A4405792}" type="pres">
      <dgm:prSet presAssocID="{316A9C42-3CF8-4361-BD92-2A14ECB6EB12}" presName="Accent" presStyleLbl="node1" presStyleIdx="0" presStyleCnt="4" custLinFactNeighborX="16633" custLinFactNeighborY="-832"/>
      <dgm:spPr>
        <a:solidFill>
          <a:srgbClr val="91CF4D"/>
        </a:solidFill>
        <a:ln>
          <a:solidFill>
            <a:srgbClr val="92D050"/>
          </a:solidFill>
        </a:ln>
      </dgm:spPr>
    </dgm:pt>
    <dgm:pt modelId="{6A6B79C6-CE8E-497B-8043-DFE052DB58F0}" type="pres">
      <dgm:prSet presAssocID="{316A9C42-3CF8-4361-BD92-2A14ECB6EB12}" presName="ParentBackground4" presStyleCnt="0"/>
      <dgm:spPr/>
    </dgm:pt>
    <dgm:pt modelId="{CCEB4BA6-DDD3-41BE-B9F8-DE52D6313E2E}" type="pres">
      <dgm:prSet presAssocID="{316A9C42-3CF8-4361-BD92-2A14ECB6EB12}" presName="ParentBackground" presStyleLbl="fgAcc1" presStyleIdx="0" presStyleCnt="4" custLinFactNeighborX="17817" custLinFactNeighborY="-891"/>
      <dgm:spPr/>
      <dgm:t>
        <a:bodyPr/>
        <a:lstStyle/>
        <a:p>
          <a:endParaRPr lang="en-US"/>
        </a:p>
      </dgm:t>
    </dgm:pt>
    <dgm:pt modelId="{BF18EE1E-AEA3-4E71-B059-7E3520E5620C}" type="pres">
      <dgm:prSet presAssocID="{316A9C42-3CF8-4361-BD92-2A14ECB6EB12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D5FEA-18EC-4A83-A3A8-53CCF07BB147}" type="pres">
      <dgm:prSet presAssocID="{F4E669DF-340F-4136-B001-2EEC7981AA89}" presName="Accent3" presStyleCnt="0"/>
      <dgm:spPr/>
    </dgm:pt>
    <dgm:pt modelId="{FED6BF9B-D47E-468F-8A86-9B78218602D0}" type="pres">
      <dgm:prSet presAssocID="{F4E669DF-340F-4136-B001-2EEC7981AA89}" presName="Accent" presStyleLbl="node1" presStyleIdx="1" presStyleCnt="4"/>
      <dgm:spPr>
        <a:solidFill>
          <a:srgbClr val="FF0000"/>
        </a:solidFill>
      </dgm:spPr>
    </dgm:pt>
    <dgm:pt modelId="{64BB2DF0-2F43-49EB-82CE-B092AB4C2C06}" type="pres">
      <dgm:prSet presAssocID="{F4E669DF-340F-4136-B001-2EEC7981AA89}" presName="ParentBackground3" presStyleCnt="0"/>
      <dgm:spPr/>
    </dgm:pt>
    <dgm:pt modelId="{D8612ECD-57AA-4AB2-B9FD-00E12D72667D}" type="pres">
      <dgm:prSet presAssocID="{F4E669DF-340F-4136-B001-2EEC7981AA89}" presName="ParentBackground" presStyleLbl="fgAcc1" presStyleIdx="1" presStyleCnt="4" custLinFactNeighborX="198" custLinFactNeighborY="7686"/>
      <dgm:spPr/>
      <dgm:t>
        <a:bodyPr/>
        <a:lstStyle/>
        <a:p>
          <a:endParaRPr lang="en-US"/>
        </a:p>
      </dgm:t>
    </dgm:pt>
    <dgm:pt modelId="{50D85D08-63B0-4813-B17C-3B4C7DF62F7B}" type="pres">
      <dgm:prSet presAssocID="{F4E669DF-340F-4136-B001-2EEC7981AA8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07DA9-87B4-4096-90D6-A948A7575F31}" type="pres">
      <dgm:prSet presAssocID="{89E43000-E5F4-4332-A6AC-D1B787173360}" presName="Accent2" presStyleCnt="0"/>
      <dgm:spPr/>
    </dgm:pt>
    <dgm:pt modelId="{7412E838-010B-46D2-BE07-C3FDD59ED368}" type="pres">
      <dgm:prSet presAssocID="{89E43000-E5F4-4332-A6AC-D1B787173360}" presName="Accent" presStyleLbl="node1" presStyleIdx="2" presStyleCnt="4"/>
      <dgm:spPr>
        <a:solidFill>
          <a:schemeClr val="bg2">
            <a:lumMod val="50000"/>
          </a:schemeClr>
        </a:solidFill>
      </dgm:spPr>
    </dgm:pt>
    <dgm:pt modelId="{AC3DFDF8-BFE7-489D-BC82-2A3CCBB7D6B4}" type="pres">
      <dgm:prSet presAssocID="{89E43000-E5F4-4332-A6AC-D1B787173360}" presName="ParentBackground2" presStyleCnt="0"/>
      <dgm:spPr/>
    </dgm:pt>
    <dgm:pt modelId="{CB61201A-18ED-460E-B75B-AA3C069655A3}" type="pres">
      <dgm:prSet presAssocID="{89E43000-E5F4-4332-A6AC-D1B787173360}" presName="ParentBackground" presStyleLbl="fgAcc1" presStyleIdx="2" presStyleCnt="4"/>
      <dgm:spPr/>
      <dgm:t>
        <a:bodyPr/>
        <a:lstStyle/>
        <a:p>
          <a:endParaRPr lang="en-US"/>
        </a:p>
      </dgm:t>
    </dgm:pt>
    <dgm:pt modelId="{26C0DAA7-849F-419C-A84C-A58DD8ECC067}" type="pres">
      <dgm:prSet presAssocID="{89E43000-E5F4-4332-A6AC-D1B78717336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AC04C-51F4-4C69-8BB2-79F8A97F1D82}" type="pres">
      <dgm:prSet presAssocID="{0D29A7D4-C9BF-42E7-AA4A-80F09454CFDA}" presName="Accent1" presStyleCnt="0"/>
      <dgm:spPr/>
    </dgm:pt>
    <dgm:pt modelId="{23DC5564-5C99-4BC1-AF46-0FFA08CCEC02}" type="pres">
      <dgm:prSet presAssocID="{0D29A7D4-C9BF-42E7-AA4A-80F09454CFDA}" presName="Accent" presStyleLbl="node1" presStyleIdx="3" presStyleCnt="4"/>
      <dgm:spPr>
        <a:solidFill>
          <a:srgbClr val="00B050"/>
        </a:solidFill>
        <a:ln>
          <a:solidFill>
            <a:srgbClr val="00B050"/>
          </a:solidFill>
        </a:ln>
      </dgm:spPr>
    </dgm:pt>
    <dgm:pt modelId="{700DC4DB-3B2A-4EAE-99CD-A9768A3CE0BE}" type="pres">
      <dgm:prSet presAssocID="{0D29A7D4-C9BF-42E7-AA4A-80F09454CFDA}" presName="ParentBackground1" presStyleCnt="0"/>
      <dgm:spPr/>
    </dgm:pt>
    <dgm:pt modelId="{836E2A2E-F25A-4568-95E7-B41B01462178}" type="pres">
      <dgm:prSet presAssocID="{0D29A7D4-C9BF-42E7-AA4A-80F09454CFDA}" presName="ParentBackground" presStyleLbl="fgAcc1" presStyleIdx="3" presStyleCnt="4"/>
      <dgm:spPr/>
      <dgm:t>
        <a:bodyPr/>
        <a:lstStyle/>
        <a:p>
          <a:endParaRPr lang="en-US"/>
        </a:p>
      </dgm:t>
    </dgm:pt>
    <dgm:pt modelId="{BF3B5F81-FA52-43F6-8A6B-B0B4E2789102}" type="pres">
      <dgm:prSet presAssocID="{0D29A7D4-C9BF-42E7-AA4A-80F09454CFD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641310-77E1-4CB8-A7D4-97B5D050CDB9}" type="presOf" srcId="{316A9C42-3CF8-4361-BD92-2A14ECB6EB12}" destId="{CCEB4BA6-DDD3-41BE-B9F8-DE52D6313E2E}" srcOrd="0" destOrd="0" presId="urn:microsoft.com/office/officeart/2011/layout/CircleProcess"/>
    <dgm:cxn modelId="{0DD6FD3D-2FF8-4B32-86C7-DE30F8703427}" type="presOf" srcId="{FD2ABDC8-DEFD-4182-AFEF-7E5F73AD470A}" destId="{24F8919D-412C-4829-88BA-FC9D16953DB6}" srcOrd="0" destOrd="0" presId="urn:microsoft.com/office/officeart/2011/layout/CircleProcess"/>
    <dgm:cxn modelId="{D0FA707B-D6F4-4195-89B0-3746408CCDFD}" type="presOf" srcId="{89E43000-E5F4-4332-A6AC-D1B787173360}" destId="{26C0DAA7-849F-419C-A84C-A58DD8ECC067}" srcOrd="1" destOrd="0" presId="urn:microsoft.com/office/officeart/2011/layout/CircleProcess"/>
    <dgm:cxn modelId="{515BD92A-07E4-4AD3-9C0C-D94549E6A5D6}" type="presOf" srcId="{0D29A7D4-C9BF-42E7-AA4A-80F09454CFDA}" destId="{BF3B5F81-FA52-43F6-8A6B-B0B4E2789102}" srcOrd="1" destOrd="0" presId="urn:microsoft.com/office/officeart/2011/layout/CircleProcess"/>
    <dgm:cxn modelId="{FB04BD67-EB8F-42A2-B440-A2E5780F7075}" type="presOf" srcId="{F4E669DF-340F-4136-B001-2EEC7981AA89}" destId="{D8612ECD-57AA-4AB2-B9FD-00E12D72667D}" srcOrd="0" destOrd="0" presId="urn:microsoft.com/office/officeart/2011/layout/CircleProcess"/>
    <dgm:cxn modelId="{53473570-E744-4E7E-95F6-35537D1B759D}" type="presOf" srcId="{0D29A7D4-C9BF-42E7-AA4A-80F09454CFDA}" destId="{836E2A2E-F25A-4568-95E7-B41B01462178}" srcOrd="0" destOrd="0" presId="urn:microsoft.com/office/officeart/2011/layout/CircleProcess"/>
    <dgm:cxn modelId="{18A4E764-C0B3-43AC-81AB-88668579D3F5}" srcId="{FD2ABDC8-DEFD-4182-AFEF-7E5F73AD470A}" destId="{89E43000-E5F4-4332-A6AC-D1B787173360}" srcOrd="1" destOrd="0" parTransId="{25D14757-E1CB-4783-84C3-2712C1D1C2A7}" sibTransId="{48D31533-A5C7-47D5-B553-999353275252}"/>
    <dgm:cxn modelId="{A7E33149-8324-4A4C-8DE2-38221F904D68}" type="presOf" srcId="{F4E669DF-340F-4136-B001-2EEC7981AA89}" destId="{50D85D08-63B0-4813-B17C-3B4C7DF62F7B}" srcOrd="1" destOrd="0" presId="urn:microsoft.com/office/officeart/2011/layout/CircleProcess"/>
    <dgm:cxn modelId="{C701DF23-9706-4301-B579-5E00BF474BDA}" type="presOf" srcId="{316A9C42-3CF8-4361-BD92-2A14ECB6EB12}" destId="{BF18EE1E-AEA3-4E71-B059-7E3520E5620C}" srcOrd="1" destOrd="0" presId="urn:microsoft.com/office/officeart/2011/layout/CircleProcess"/>
    <dgm:cxn modelId="{1EBF26B5-9F46-4B83-A570-9B5B93734487}" type="presOf" srcId="{89E43000-E5F4-4332-A6AC-D1B787173360}" destId="{CB61201A-18ED-460E-B75B-AA3C069655A3}" srcOrd="0" destOrd="0" presId="urn:microsoft.com/office/officeart/2011/layout/CircleProcess"/>
    <dgm:cxn modelId="{82203715-38A8-4E00-9145-E9D50710A9C1}" srcId="{FD2ABDC8-DEFD-4182-AFEF-7E5F73AD470A}" destId="{0D29A7D4-C9BF-42E7-AA4A-80F09454CFDA}" srcOrd="0" destOrd="0" parTransId="{59D384DA-63F5-4D62-9346-7EBFC38A0F08}" sibTransId="{7A7CC1ED-6A21-445A-B20E-D258FFC801B2}"/>
    <dgm:cxn modelId="{D3728F05-AF9F-4B4E-926B-C42E2A9ECC76}" srcId="{FD2ABDC8-DEFD-4182-AFEF-7E5F73AD470A}" destId="{316A9C42-3CF8-4361-BD92-2A14ECB6EB12}" srcOrd="3" destOrd="0" parTransId="{3C727138-BA86-4AE3-AE2C-F3F953055E18}" sibTransId="{A877E1E3-7543-40AD-858F-5B555A6BFF99}"/>
    <dgm:cxn modelId="{EED5FF5F-1A17-41C2-8060-5FCFBDC87DB1}" srcId="{FD2ABDC8-DEFD-4182-AFEF-7E5F73AD470A}" destId="{F4E669DF-340F-4136-B001-2EEC7981AA89}" srcOrd="2" destOrd="0" parTransId="{D8A98E5C-49C3-47E8-BF98-4EDB4DF22C2C}" sibTransId="{EED3CE5C-A787-483E-AF46-78FE69EFB692}"/>
    <dgm:cxn modelId="{1C61140D-CF2E-4EFA-B241-251274815AD5}" type="presParOf" srcId="{24F8919D-412C-4829-88BA-FC9D16953DB6}" destId="{506FA01A-3CE4-4617-841B-EDFEA1D0F252}" srcOrd="0" destOrd="0" presId="urn:microsoft.com/office/officeart/2011/layout/CircleProcess"/>
    <dgm:cxn modelId="{72E0A79A-E527-4884-80EF-0FF796B68EC5}" type="presParOf" srcId="{506FA01A-3CE4-4617-841B-EDFEA1D0F252}" destId="{996D7759-9154-4CBA-A892-FFF7A4405792}" srcOrd="0" destOrd="0" presId="urn:microsoft.com/office/officeart/2011/layout/CircleProcess"/>
    <dgm:cxn modelId="{D4ABCAAD-9443-4E36-A424-5BD5BD255E85}" type="presParOf" srcId="{24F8919D-412C-4829-88BA-FC9D16953DB6}" destId="{6A6B79C6-CE8E-497B-8043-DFE052DB58F0}" srcOrd="1" destOrd="0" presId="urn:microsoft.com/office/officeart/2011/layout/CircleProcess"/>
    <dgm:cxn modelId="{4C2A8D73-7DFD-423A-BA9B-E769FC8FEAB2}" type="presParOf" srcId="{6A6B79C6-CE8E-497B-8043-DFE052DB58F0}" destId="{CCEB4BA6-DDD3-41BE-B9F8-DE52D6313E2E}" srcOrd="0" destOrd="0" presId="urn:microsoft.com/office/officeart/2011/layout/CircleProcess"/>
    <dgm:cxn modelId="{BDC0AFA5-69F8-40D2-9257-3B5392DD5992}" type="presParOf" srcId="{24F8919D-412C-4829-88BA-FC9D16953DB6}" destId="{BF18EE1E-AEA3-4E71-B059-7E3520E5620C}" srcOrd="2" destOrd="0" presId="urn:microsoft.com/office/officeart/2011/layout/CircleProcess"/>
    <dgm:cxn modelId="{B132EBC7-968B-4607-AEA4-043BC1C72A6D}" type="presParOf" srcId="{24F8919D-412C-4829-88BA-FC9D16953DB6}" destId="{B36D5FEA-18EC-4A83-A3A8-53CCF07BB147}" srcOrd="3" destOrd="0" presId="urn:microsoft.com/office/officeart/2011/layout/CircleProcess"/>
    <dgm:cxn modelId="{994D4E2C-9772-49FA-A5F2-516AB912D55C}" type="presParOf" srcId="{B36D5FEA-18EC-4A83-A3A8-53CCF07BB147}" destId="{FED6BF9B-D47E-468F-8A86-9B78218602D0}" srcOrd="0" destOrd="0" presId="urn:microsoft.com/office/officeart/2011/layout/CircleProcess"/>
    <dgm:cxn modelId="{D77D7FF0-F753-4A2A-9142-529DEB0B761B}" type="presParOf" srcId="{24F8919D-412C-4829-88BA-FC9D16953DB6}" destId="{64BB2DF0-2F43-49EB-82CE-B092AB4C2C06}" srcOrd="4" destOrd="0" presId="urn:microsoft.com/office/officeart/2011/layout/CircleProcess"/>
    <dgm:cxn modelId="{B11E7377-BE6B-4281-B1EF-2382673D4374}" type="presParOf" srcId="{64BB2DF0-2F43-49EB-82CE-B092AB4C2C06}" destId="{D8612ECD-57AA-4AB2-B9FD-00E12D72667D}" srcOrd="0" destOrd="0" presId="urn:microsoft.com/office/officeart/2011/layout/CircleProcess"/>
    <dgm:cxn modelId="{DB307E6E-5F65-4E35-8ACD-489B64F9107E}" type="presParOf" srcId="{24F8919D-412C-4829-88BA-FC9D16953DB6}" destId="{50D85D08-63B0-4813-B17C-3B4C7DF62F7B}" srcOrd="5" destOrd="0" presId="urn:microsoft.com/office/officeart/2011/layout/CircleProcess"/>
    <dgm:cxn modelId="{14A46ADE-42CA-4F64-A9A9-2C7669DFEE25}" type="presParOf" srcId="{24F8919D-412C-4829-88BA-FC9D16953DB6}" destId="{9D607DA9-87B4-4096-90D6-A948A7575F31}" srcOrd="6" destOrd="0" presId="urn:microsoft.com/office/officeart/2011/layout/CircleProcess"/>
    <dgm:cxn modelId="{89A05FDA-C683-43DD-9FB1-6E7AB4C8B95F}" type="presParOf" srcId="{9D607DA9-87B4-4096-90D6-A948A7575F31}" destId="{7412E838-010B-46D2-BE07-C3FDD59ED368}" srcOrd="0" destOrd="0" presId="urn:microsoft.com/office/officeart/2011/layout/CircleProcess"/>
    <dgm:cxn modelId="{A67C9465-7E95-4B3B-9F1A-49A53EAE7776}" type="presParOf" srcId="{24F8919D-412C-4829-88BA-FC9D16953DB6}" destId="{AC3DFDF8-BFE7-489D-BC82-2A3CCBB7D6B4}" srcOrd="7" destOrd="0" presId="urn:microsoft.com/office/officeart/2011/layout/CircleProcess"/>
    <dgm:cxn modelId="{5C8EBB0D-A286-4040-BC24-B46EAF4F0F6D}" type="presParOf" srcId="{AC3DFDF8-BFE7-489D-BC82-2A3CCBB7D6B4}" destId="{CB61201A-18ED-460E-B75B-AA3C069655A3}" srcOrd="0" destOrd="0" presId="urn:microsoft.com/office/officeart/2011/layout/CircleProcess"/>
    <dgm:cxn modelId="{1D2CD332-F81C-478A-82F9-4514488EB7FE}" type="presParOf" srcId="{24F8919D-412C-4829-88BA-FC9D16953DB6}" destId="{26C0DAA7-849F-419C-A84C-A58DD8ECC067}" srcOrd="8" destOrd="0" presId="urn:microsoft.com/office/officeart/2011/layout/CircleProcess"/>
    <dgm:cxn modelId="{A2B41D92-2E01-46BF-84C3-752A5F197F33}" type="presParOf" srcId="{24F8919D-412C-4829-88BA-FC9D16953DB6}" destId="{D8CAC04C-51F4-4C69-8BB2-79F8A97F1D82}" srcOrd="9" destOrd="0" presId="urn:microsoft.com/office/officeart/2011/layout/CircleProcess"/>
    <dgm:cxn modelId="{9C984E25-00C4-483B-9004-E6615D5B457B}" type="presParOf" srcId="{D8CAC04C-51F4-4C69-8BB2-79F8A97F1D82}" destId="{23DC5564-5C99-4BC1-AF46-0FFA08CCEC02}" srcOrd="0" destOrd="0" presId="urn:microsoft.com/office/officeart/2011/layout/CircleProcess"/>
    <dgm:cxn modelId="{4D690648-B082-41A4-BDC9-3FB27527490C}" type="presParOf" srcId="{24F8919D-412C-4829-88BA-FC9D16953DB6}" destId="{700DC4DB-3B2A-4EAE-99CD-A9768A3CE0BE}" srcOrd="10" destOrd="0" presId="urn:microsoft.com/office/officeart/2011/layout/CircleProcess"/>
    <dgm:cxn modelId="{86700A73-A232-4A68-AFB8-1CB6017BDF45}" type="presParOf" srcId="{700DC4DB-3B2A-4EAE-99CD-A9768A3CE0BE}" destId="{836E2A2E-F25A-4568-95E7-B41B01462178}" srcOrd="0" destOrd="0" presId="urn:microsoft.com/office/officeart/2011/layout/CircleProcess"/>
    <dgm:cxn modelId="{F48A4A4B-45F5-4848-8F68-AF3D146584D5}" type="presParOf" srcId="{24F8919D-412C-4829-88BA-FC9D16953DB6}" destId="{BF3B5F81-FA52-43F6-8A6B-B0B4E2789102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C3624-73A6-46F5-A211-A5B66EEC5F6E}">
      <dsp:nvSpPr>
        <dsp:cNvPr id="0" name=""/>
        <dsp:cNvSpPr/>
      </dsp:nvSpPr>
      <dsp:spPr>
        <a:xfrm>
          <a:off x="-4410715" y="-676492"/>
          <a:ext cx="5254688" cy="5254688"/>
        </a:xfrm>
        <a:prstGeom prst="blockArc">
          <a:avLst>
            <a:gd name="adj1" fmla="val 18900000"/>
            <a:gd name="adj2" fmla="val 2700000"/>
            <a:gd name="adj3" fmla="val 411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E2097-7511-45DF-87AE-3214A708AE15}">
      <dsp:nvSpPr>
        <dsp:cNvPr id="0" name=""/>
        <dsp:cNvSpPr/>
      </dsp:nvSpPr>
      <dsp:spPr>
        <a:xfrm>
          <a:off x="315307" y="205463"/>
          <a:ext cx="3116348" cy="4107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050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Cloud Computing</a:t>
          </a:r>
          <a:endParaRPr lang="en-IN" sz="1200" kern="1200" dirty="0"/>
        </a:p>
      </dsp:txBody>
      <dsp:txXfrm>
        <a:off x="315307" y="205463"/>
        <a:ext cx="3116348" cy="410771"/>
      </dsp:txXfrm>
    </dsp:sp>
    <dsp:sp modelId="{851DD953-DC17-4CE7-BB8F-D8C150C1DEDC}">
      <dsp:nvSpPr>
        <dsp:cNvPr id="0" name=""/>
        <dsp:cNvSpPr/>
      </dsp:nvSpPr>
      <dsp:spPr>
        <a:xfrm>
          <a:off x="58575" y="154117"/>
          <a:ext cx="513464" cy="5134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0E2C9-198C-4A29-BD5F-E62DB396D517}">
      <dsp:nvSpPr>
        <dsp:cNvPr id="0" name=""/>
        <dsp:cNvSpPr/>
      </dsp:nvSpPr>
      <dsp:spPr>
        <a:xfrm>
          <a:off x="653194" y="821542"/>
          <a:ext cx="2778460" cy="4107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050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MEAN Stack</a:t>
          </a:r>
          <a:endParaRPr lang="en-IN" sz="1200" kern="1200" dirty="0"/>
        </a:p>
      </dsp:txBody>
      <dsp:txXfrm>
        <a:off x="653194" y="821542"/>
        <a:ext cx="2778460" cy="410771"/>
      </dsp:txXfrm>
    </dsp:sp>
    <dsp:sp modelId="{F3022E25-9FF6-41F9-B242-02424722C8D8}">
      <dsp:nvSpPr>
        <dsp:cNvPr id="0" name=""/>
        <dsp:cNvSpPr/>
      </dsp:nvSpPr>
      <dsp:spPr>
        <a:xfrm>
          <a:off x="396462" y="770196"/>
          <a:ext cx="513464" cy="5134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83D4B-3E8F-4AF8-B639-B2217EE759B2}">
      <dsp:nvSpPr>
        <dsp:cNvPr id="0" name=""/>
        <dsp:cNvSpPr/>
      </dsp:nvSpPr>
      <dsp:spPr>
        <a:xfrm>
          <a:off x="807702" y="1437621"/>
          <a:ext cx="2623953" cy="4107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050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CI/CD pipelines</a:t>
          </a:r>
          <a:endParaRPr lang="en-IN" sz="1200" kern="1200" dirty="0"/>
        </a:p>
      </dsp:txBody>
      <dsp:txXfrm>
        <a:off x="807702" y="1437621"/>
        <a:ext cx="2623953" cy="410771"/>
      </dsp:txXfrm>
    </dsp:sp>
    <dsp:sp modelId="{5B3068E1-23BE-48CB-8060-3B22536AE149}">
      <dsp:nvSpPr>
        <dsp:cNvPr id="0" name=""/>
        <dsp:cNvSpPr/>
      </dsp:nvSpPr>
      <dsp:spPr>
        <a:xfrm>
          <a:off x="550970" y="1386275"/>
          <a:ext cx="513464" cy="5134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F69CC-8290-4F77-87B2-9DF39E3374CA}">
      <dsp:nvSpPr>
        <dsp:cNvPr id="0" name=""/>
        <dsp:cNvSpPr/>
      </dsp:nvSpPr>
      <dsp:spPr>
        <a:xfrm>
          <a:off x="807702" y="2053310"/>
          <a:ext cx="2623953" cy="4107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050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Fresco Play Courses </a:t>
          </a:r>
          <a:endParaRPr lang="en-IN" sz="1200" kern="1200" dirty="0"/>
        </a:p>
      </dsp:txBody>
      <dsp:txXfrm>
        <a:off x="807702" y="2053310"/>
        <a:ext cx="2623953" cy="410771"/>
      </dsp:txXfrm>
    </dsp:sp>
    <dsp:sp modelId="{11759B61-0E1F-42FA-ACC4-67B9FAE8345A}">
      <dsp:nvSpPr>
        <dsp:cNvPr id="0" name=""/>
        <dsp:cNvSpPr/>
      </dsp:nvSpPr>
      <dsp:spPr>
        <a:xfrm>
          <a:off x="550970" y="2001963"/>
          <a:ext cx="513464" cy="5134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9AD6C-74B2-4B9C-BA9F-7C1A4A2585F6}">
      <dsp:nvSpPr>
        <dsp:cNvPr id="0" name=""/>
        <dsp:cNvSpPr/>
      </dsp:nvSpPr>
      <dsp:spPr>
        <a:xfrm>
          <a:off x="653194" y="2669389"/>
          <a:ext cx="2778460" cy="4107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050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Customer Transaction Management</a:t>
          </a:r>
          <a:endParaRPr lang="en-IN" sz="1200" kern="1200" dirty="0"/>
        </a:p>
      </dsp:txBody>
      <dsp:txXfrm>
        <a:off x="653194" y="2669389"/>
        <a:ext cx="2778460" cy="410771"/>
      </dsp:txXfrm>
    </dsp:sp>
    <dsp:sp modelId="{CC74021E-096A-4076-84D1-D5A7BE8ADA5E}">
      <dsp:nvSpPr>
        <dsp:cNvPr id="0" name=""/>
        <dsp:cNvSpPr/>
      </dsp:nvSpPr>
      <dsp:spPr>
        <a:xfrm>
          <a:off x="396462" y="2618042"/>
          <a:ext cx="513464" cy="5134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99F8E-76B4-4965-9C19-C168E40605DA}">
      <dsp:nvSpPr>
        <dsp:cNvPr id="0" name=""/>
        <dsp:cNvSpPr/>
      </dsp:nvSpPr>
      <dsp:spPr>
        <a:xfrm>
          <a:off x="315307" y="3285468"/>
          <a:ext cx="3116348" cy="4107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6050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Conclusion</a:t>
          </a:r>
          <a:endParaRPr lang="en-IN" sz="1200" kern="1200" dirty="0"/>
        </a:p>
      </dsp:txBody>
      <dsp:txXfrm>
        <a:off x="315307" y="3285468"/>
        <a:ext cx="3116348" cy="410771"/>
      </dsp:txXfrm>
    </dsp:sp>
    <dsp:sp modelId="{1ADB3FD4-F287-4B4B-ACC0-E00E0A987EAD}">
      <dsp:nvSpPr>
        <dsp:cNvPr id="0" name=""/>
        <dsp:cNvSpPr/>
      </dsp:nvSpPr>
      <dsp:spPr>
        <a:xfrm>
          <a:off x="58575" y="3234121"/>
          <a:ext cx="513464" cy="5134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D7759-9154-4CBA-A892-FFF7A4405792}">
      <dsp:nvSpPr>
        <dsp:cNvPr id="0" name=""/>
        <dsp:cNvSpPr/>
      </dsp:nvSpPr>
      <dsp:spPr>
        <a:xfrm>
          <a:off x="7454022" y="427767"/>
          <a:ext cx="1158841" cy="1158900"/>
        </a:xfrm>
        <a:prstGeom prst="ellipse">
          <a:avLst/>
        </a:prstGeom>
        <a:solidFill>
          <a:srgbClr val="91CF4D"/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B4BA6-DDD3-41BE-B9F8-DE52D6313E2E}">
      <dsp:nvSpPr>
        <dsp:cNvPr id="0" name=""/>
        <dsp:cNvSpPr/>
      </dsp:nvSpPr>
      <dsp:spPr>
        <a:xfrm>
          <a:off x="7492780" y="466408"/>
          <a:ext cx="1081817" cy="108162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/>
            <a:t> </a:t>
          </a:r>
        </a:p>
      </dsp:txBody>
      <dsp:txXfrm>
        <a:off x="7647325" y="620956"/>
        <a:ext cx="772726" cy="772532"/>
      </dsp:txXfrm>
    </dsp:sp>
    <dsp:sp modelId="{FED6BF9B-D47E-468F-8A86-9B78218602D0}">
      <dsp:nvSpPr>
        <dsp:cNvPr id="0" name=""/>
        <dsp:cNvSpPr/>
      </dsp:nvSpPr>
      <dsp:spPr>
        <a:xfrm rot="2700000">
          <a:off x="6058691" y="437327"/>
          <a:ext cx="1158860" cy="1158860"/>
        </a:xfrm>
        <a:prstGeom prst="teardrop">
          <a:avLst>
            <a:gd name="adj" fmla="val 10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12ECD-57AA-4AB2-B9FD-00E12D72667D}">
      <dsp:nvSpPr>
        <dsp:cNvPr id="0" name=""/>
        <dsp:cNvSpPr/>
      </dsp:nvSpPr>
      <dsp:spPr>
        <a:xfrm>
          <a:off x="6104573" y="559179"/>
          <a:ext cx="1081817" cy="1081627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/>
            <a:t> </a:t>
          </a:r>
        </a:p>
      </dsp:txBody>
      <dsp:txXfrm>
        <a:off x="6259118" y="713727"/>
        <a:ext cx="772726" cy="772532"/>
      </dsp:txXfrm>
    </dsp:sp>
    <dsp:sp modelId="{7412E838-010B-46D2-BE07-C3FDD59ED368}">
      <dsp:nvSpPr>
        <dsp:cNvPr id="0" name=""/>
        <dsp:cNvSpPr/>
      </dsp:nvSpPr>
      <dsp:spPr>
        <a:xfrm rot="2700000">
          <a:off x="4866058" y="437327"/>
          <a:ext cx="1158860" cy="1158860"/>
        </a:xfrm>
        <a:prstGeom prst="teardrop">
          <a:avLst>
            <a:gd name="adj" fmla="val 100000"/>
          </a:avLst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61201A-18ED-460E-B75B-AA3C069655A3}">
      <dsp:nvSpPr>
        <dsp:cNvPr id="0" name=""/>
        <dsp:cNvSpPr/>
      </dsp:nvSpPr>
      <dsp:spPr>
        <a:xfrm>
          <a:off x="4904828" y="476046"/>
          <a:ext cx="1081817" cy="1081627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/>
            <a:t> </a:t>
          </a:r>
        </a:p>
      </dsp:txBody>
      <dsp:txXfrm>
        <a:off x="5059374" y="630593"/>
        <a:ext cx="772726" cy="772532"/>
      </dsp:txXfrm>
    </dsp:sp>
    <dsp:sp modelId="{23DC5564-5C99-4BC1-AF46-0FFA08CCEC02}">
      <dsp:nvSpPr>
        <dsp:cNvPr id="0" name=""/>
        <dsp:cNvSpPr/>
      </dsp:nvSpPr>
      <dsp:spPr>
        <a:xfrm rot="2700000">
          <a:off x="3668456" y="437327"/>
          <a:ext cx="1158860" cy="1158860"/>
        </a:xfrm>
        <a:prstGeom prst="teardrop">
          <a:avLst>
            <a:gd name="adj" fmla="val 100000"/>
          </a:avLst>
        </a:prstGeom>
        <a:solidFill>
          <a:srgbClr val="00B050"/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E2A2E-F25A-4568-95E7-B41B01462178}">
      <dsp:nvSpPr>
        <dsp:cNvPr id="0" name=""/>
        <dsp:cNvSpPr/>
      </dsp:nvSpPr>
      <dsp:spPr>
        <a:xfrm>
          <a:off x="3707226" y="476046"/>
          <a:ext cx="1081817" cy="1081627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600" kern="1200" dirty="0"/>
        </a:p>
      </dsp:txBody>
      <dsp:txXfrm>
        <a:off x="3861772" y="630593"/>
        <a:ext cx="772726" cy="772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48154-2520-4F5F-84F8-628A5F990F53}" type="datetimeFigureOut">
              <a:rPr lang="en-GB" smtClean="0"/>
              <a:pPr/>
              <a:t>13/04/2020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24C1E-2AB8-4189-966C-5431283063A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93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04" y="0"/>
            <a:ext cx="12219204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04" y="0"/>
            <a:ext cx="12219204" cy="6858000"/>
          </a:xfrm>
          <a:prstGeom prst="rect">
            <a:avLst/>
          </a:prstGeom>
          <a:gradFill flip="none" rotWithShape="1">
            <a:gsLst>
              <a:gs pos="2000">
                <a:schemeClr val="tx2">
                  <a:lumMod val="50000"/>
                  <a:alpha val="84000"/>
                </a:schemeClr>
              </a:gs>
              <a:gs pos="100000">
                <a:srgbClr val="55A51C">
                  <a:alpha val="54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794"/>
            <a:endParaRPr lang="en-GB" sz="1900">
              <a:solidFill>
                <a:prstClr val="white"/>
              </a:solidFill>
            </a:endParaRPr>
          </a:p>
        </p:txBody>
      </p:sp>
      <p:sp>
        <p:nvSpPr>
          <p:cNvPr id="23" name="Rectangle 71"/>
          <p:cNvSpPr txBox="1">
            <a:spLocks noChangeArrowheads="1"/>
          </p:cNvSpPr>
          <p:nvPr userDrawn="1"/>
        </p:nvSpPr>
        <p:spPr bwMode="auto">
          <a:xfrm>
            <a:off x="10972812" y="6453795"/>
            <a:ext cx="884766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03" tIns="45200" rIns="90403" bIns="4520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903794">
              <a:defRPr/>
            </a:pPr>
            <a:fld id="{13B55AB4-0D57-4FBE-946B-A81E4A9D2A4C}" type="slidenum">
              <a:rPr lang="en-US" sz="1200" smtClean="0">
                <a:solidFill>
                  <a:prstClr val="white">
                    <a:lumMod val="75000"/>
                  </a:prstClr>
                </a:solidFill>
              </a:rPr>
              <a:pPr algn="r" defTabSz="903794">
                <a:defRPr/>
              </a:pPr>
              <a:t>‹#›</a:t>
            </a:fld>
            <a:r>
              <a:rPr lang="en-US" sz="12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11" y="173086"/>
            <a:ext cx="2259189" cy="370648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67511" y="288020"/>
            <a:ext cx="1704761" cy="511428"/>
            <a:chOff x="88933" y="6551201"/>
            <a:chExt cx="1700543" cy="56600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78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CB3D4-F471-4AB1-A185-E0FFC64CB13A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2633A-93D0-488C-B1B3-DBE55662250A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38FA3-AEF4-4DBC-A95A-60555A7997B9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C116-AA13-4034-A1CD-B8E93DD05C77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09D28-6B0A-491F-942E-3FE743FCFA5B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41B98-80A6-4B0E-81AF-50626615D8E8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66093" y="1572065"/>
            <a:ext cx="3587262" cy="371387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gile Cover Concep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176" y="0"/>
            <a:ext cx="12195177" cy="6858000"/>
          </a:xfrm>
          <a:prstGeom prst="rect">
            <a:avLst/>
          </a:prstGeom>
          <a:gradFill flip="none" rotWithShape="1">
            <a:gsLst>
              <a:gs pos="23000">
                <a:schemeClr val="tx1">
                  <a:alpha val="69000"/>
                </a:schemeClr>
              </a:gs>
              <a:gs pos="100000">
                <a:schemeClr val="tx1"/>
              </a:gs>
              <a:gs pos="38000">
                <a:schemeClr val="accent1">
                  <a:alpha val="65000"/>
                </a:schemeClr>
              </a:gs>
              <a:gs pos="48000">
                <a:schemeClr val="accent1">
                  <a:lumMod val="50000"/>
                  <a:alpha val="8100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kern="0" dirty="0">
              <a:solidFill>
                <a:sysClr val="window" lastClr="FFFFFF"/>
              </a:solidFill>
              <a:latin typeface="Myriad Pro"/>
              <a:ea typeface="ヒラギノ角ゴ Pro W3" charset="-128"/>
              <a:cs typeface="Myriad Pro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620355" y="1829176"/>
            <a:ext cx="4038898" cy="328417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11" y="116817"/>
            <a:ext cx="2259189" cy="370648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123575" y="6141434"/>
            <a:ext cx="1704761" cy="511428"/>
            <a:chOff x="88933" y="6551201"/>
            <a:chExt cx="1700543" cy="566004"/>
          </a:xfrm>
        </p:grpSpPr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30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>
          <a:xfrm>
            <a:off x="0" y="-32132"/>
            <a:ext cx="12192000" cy="689013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="" xmlns:a16="http://schemas.microsoft.com/office/drawing/2014/main" id="{F2C6B05F-6EF0-4B43-939F-EABFCCF480E0}"/>
              </a:ext>
            </a:extLst>
          </p:cNvPr>
          <p:cNvSpPr/>
          <p:nvPr userDrawn="1"/>
        </p:nvSpPr>
        <p:spPr>
          <a:xfrm>
            <a:off x="1" y="4650243"/>
            <a:ext cx="8708571" cy="1568409"/>
          </a:xfrm>
          <a:custGeom>
            <a:avLst/>
            <a:gdLst>
              <a:gd name="connsiteX0" fmla="*/ 0 w 7786688"/>
              <a:gd name="connsiteY0" fmla="*/ 0 h 1840325"/>
              <a:gd name="connsiteX1" fmla="*/ 7786688 w 7786688"/>
              <a:gd name="connsiteY1" fmla="*/ 0 h 1840325"/>
              <a:gd name="connsiteX2" fmla="*/ 7786688 w 7786688"/>
              <a:gd name="connsiteY2" fmla="*/ 1840325 h 1840325"/>
              <a:gd name="connsiteX3" fmla="*/ 0 w 7786688"/>
              <a:gd name="connsiteY3" fmla="*/ 1840325 h 1840325"/>
              <a:gd name="connsiteX4" fmla="*/ 0 w 7786688"/>
              <a:gd name="connsiteY4" fmla="*/ 0 h 1840325"/>
              <a:gd name="connsiteX0" fmla="*/ 0 w 7786688"/>
              <a:gd name="connsiteY0" fmla="*/ 0 h 1840325"/>
              <a:gd name="connsiteX1" fmla="*/ 6757988 w 7786688"/>
              <a:gd name="connsiteY1" fmla="*/ 42863 h 1840325"/>
              <a:gd name="connsiteX2" fmla="*/ 7786688 w 7786688"/>
              <a:gd name="connsiteY2" fmla="*/ 1840325 h 1840325"/>
              <a:gd name="connsiteX3" fmla="*/ 0 w 7786688"/>
              <a:gd name="connsiteY3" fmla="*/ 1840325 h 1840325"/>
              <a:gd name="connsiteX4" fmla="*/ 0 w 7786688"/>
              <a:gd name="connsiteY4" fmla="*/ 0 h 184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6688" h="1840325">
                <a:moveTo>
                  <a:pt x="0" y="0"/>
                </a:moveTo>
                <a:lnTo>
                  <a:pt x="6757988" y="42863"/>
                </a:lnTo>
                <a:lnTo>
                  <a:pt x="7786688" y="1840325"/>
                </a:lnTo>
                <a:lnTo>
                  <a:pt x="0" y="1840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1F4839BE-05A7-7B4D-BF6E-B2AEBC2CBA84}"/>
              </a:ext>
            </a:extLst>
          </p:cNvPr>
          <p:cNvSpPr/>
          <p:nvPr userDrawn="1"/>
        </p:nvSpPr>
        <p:spPr>
          <a:xfrm rot="10800000">
            <a:off x="8328075" y="4621214"/>
            <a:ext cx="3863924" cy="1597437"/>
          </a:xfrm>
          <a:custGeom>
            <a:avLst/>
            <a:gdLst>
              <a:gd name="connsiteX0" fmla="*/ 0 w 7786688"/>
              <a:gd name="connsiteY0" fmla="*/ 0 h 1840325"/>
              <a:gd name="connsiteX1" fmla="*/ 7786688 w 7786688"/>
              <a:gd name="connsiteY1" fmla="*/ 0 h 1840325"/>
              <a:gd name="connsiteX2" fmla="*/ 7786688 w 7786688"/>
              <a:gd name="connsiteY2" fmla="*/ 1840325 h 1840325"/>
              <a:gd name="connsiteX3" fmla="*/ 0 w 7786688"/>
              <a:gd name="connsiteY3" fmla="*/ 1840325 h 1840325"/>
              <a:gd name="connsiteX4" fmla="*/ 0 w 7786688"/>
              <a:gd name="connsiteY4" fmla="*/ 0 h 1840325"/>
              <a:gd name="connsiteX0" fmla="*/ 0 w 7786688"/>
              <a:gd name="connsiteY0" fmla="*/ 0 h 1840325"/>
              <a:gd name="connsiteX1" fmla="*/ 6757988 w 7786688"/>
              <a:gd name="connsiteY1" fmla="*/ 42863 h 1840325"/>
              <a:gd name="connsiteX2" fmla="*/ 7786688 w 7786688"/>
              <a:gd name="connsiteY2" fmla="*/ 1840325 h 1840325"/>
              <a:gd name="connsiteX3" fmla="*/ 0 w 7786688"/>
              <a:gd name="connsiteY3" fmla="*/ 1840325 h 1840325"/>
              <a:gd name="connsiteX4" fmla="*/ 0 w 7786688"/>
              <a:gd name="connsiteY4" fmla="*/ 0 h 1840325"/>
              <a:gd name="connsiteX0" fmla="*/ 0 w 10341697"/>
              <a:gd name="connsiteY0" fmla="*/ 0 h 1840325"/>
              <a:gd name="connsiteX1" fmla="*/ 6757988 w 10341697"/>
              <a:gd name="connsiteY1" fmla="*/ 42863 h 1840325"/>
              <a:gd name="connsiteX2" fmla="*/ 10341697 w 10341697"/>
              <a:gd name="connsiteY2" fmla="*/ 1774485 h 1840325"/>
              <a:gd name="connsiteX3" fmla="*/ 0 w 10341697"/>
              <a:gd name="connsiteY3" fmla="*/ 1840325 h 1840325"/>
              <a:gd name="connsiteX4" fmla="*/ 0 w 10341697"/>
              <a:gd name="connsiteY4" fmla="*/ 0 h 1840325"/>
              <a:gd name="connsiteX0" fmla="*/ 0 w 10445605"/>
              <a:gd name="connsiteY0" fmla="*/ 0 h 1840325"/>
              <a:gd name="connsiteX1" fmla="*/ 6757988 w 10445605"/>
              <a:gd name="connsiteY1" fmla="*/ 42863 h 1840325"/>
              <a:gd name="connsiteX2" fmla="*/ 10445605 w 10445605"/>
              <a:gd name="connsiteY2" fmla="*/ 1774485 h 1840325"/>
              <a:gd name="connsiteX3" fmla="*/ 0 w 10445605"/>
              <a:gd name="connsiteY3" fmla="*/ 1840325 h 1840325"/>
              <a:gd name="connsiteX4" fmla="*/ 0 w 10445605"/>
              <a:gd name="connsiteY4" fmla="*/ 0 h 184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5605" h="1840325">
                <a:moveTo>
                  <a:pt x="0" y="0"/>
                </a:moveTo>
                <a:lnTo>
                  <a:pt x="6757988" y="42863"/>
                </a:lnTo>
                <a:lnTo>
                  <a:pt x="10445605" y="1774485"/>
                </a:lnTo>
                <a:lnTo>
                  <a:pt x="0" y="184032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 noGrp="1"/>
          </p:cNvSpPr>
          <p:nvPr>
            <p:ph type="title" hasCustomPrompt="1"/>
          </p:nvPr>
        </p:nvSpPr>
        <p:spPr>
          <a:xfrm>
            <a:off x="100879" y="5017826"/>
            <a:ext cx="6977836" cy="64775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indent="0" algn="l" defTabSz="911565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 sz="3067" b="0" kern="1200">
                <a:solidFill>
                  <a:schemeClr val="bg1"/>
                </a:solidFill>
                <a:latin typeface="Myriad Pro"/>
                <a:ea typeface="+mn-ea"/>
                <a:cs typeface="Arial" pitchFamily="34" charset="0"/>
              </a:defRPr>
            </a:lvl1pPr>
            <a:lvl2pPr marL="457189" indent="0" algn="l" defTabSz="911565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Arial" pitchFamily="34" charset="0"/>
              </a:defRPr>
            </a:lvl2pPr>
            <a:lvl3pPr marL="914377" indent="0" algn="l" defTabSz="911565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Arial" pitchFamily="34" charset="0"/>
              </a:defRPr>
            </a:lvl3pPr>
            <a:lvl4pPr marL="1371566" indent="0" algn="l" defTabSz="911565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None/>
              <a:defRPr sz="1467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Arial" pitchFamily="34" charset="0"/>
              </a:defRPr>
            </a:lvl4pPr>
            <a:lvl5pPr marL="1828754" indent="0" algn="l" defTabSz="911565" rtl="0" eaLnBrk="1" latinLnBrk="0" hangingPunct="1">
              <a:spcBef>
                <a:spcPct val="20000"/>
              </a:spcBef>
              <a:buFont typeface="Arial" pitchFamily="34" charset="0"/>
              <a:buNone/>
              <a:defRPr sz="1467" kern="1200">
                <a:solidFill>
                  <a:schemeClr val="tx1">
                    <a:tint val="75000"/>
                  </a:schemeClr>
                </a:solidFill>
                <a:latin typeface="Myriad Pro" pitchFamily="34" charset="0"/>
                <a:ea typeface="+mn-ea"/>
                <a:cs typeface="+mn-cs"/>
              </a:defRPr>
            </a:lvl5pPr>
            <a:lvl6pPr marL="2285943" indent="0" algn="l" defTabSz="911565" rtl="0" eaLnBrk="1" latinLnBrk="0" hangingPunct="1">
              <a:spcBef>
                <a:spcPct val="20000"/>
              </a:spcBef>
              <a:buFont typeface="Arial" pitchFamily="34" charset="0"/>
              <a:buNone/>
              <a:defRPr sz="14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1565" rtl="0" eaLnBrk="1" latinLnBrk="0" hangingPunct="1">
              <a:spcBef>
                <a:spcPct val="20000"/>
              </a:spcBef>
              <a:buFont typeface="Arial" pitchFamily="34" charset="0"/>
              <a:buNone/>
              <a:defRPr sz="14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1565" rtl="0" eaLnBrk="1" latinLnBrk="0" hangingPunct="1">
              <a:spcBef>
                <a:spcPct val="20000"/>
              </a:spcBef>
              <a:buFont typeface="Arial" pitchFamily="34" charset="0"/>
              <a:buNone/>
              <a:defRPr sz="14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1565" rtl="0" eaLnBrk="1" latinLnBrk="0" hangingPunct="1">
              <a:spcBef>
                <a:spcPct val="20000"/>
              </a:spcBef>
              <a:buFont typeface="Arial" pitchFamily="34" charset="0"/>
              <a:buNone/>
              <a:defRPr sz="14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r>
              <a:rPr lang="en-US" sz="2700" spc="300" dirty="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Century Gothic" panose="020B0502020202020204" pitchFamily="34" charset="0"/>
                <a:cs typeface="+mn-cs"/>
              </a:rPr>
              <a:t>&lt;Insert Title Text Here&gt;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5FFB38A9-EA5F-DE40-A605-9318DBFA0499}"/>
              </a:ext>
            </a:extLst>
          </p:cNvPr>
          <p:cNvCxnSpPr>
            <a:cxnSpLocks/>
          </p:cNvCxnSpPr>
          <p:nvPr userDrawn="1"/>
        </p:nvCxnSpPr>
        <p:spPr>
          <a:xfrm>
            <a:off x="211241" y="5712876"/>
            <a:ext cx="6336000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80BFEABC-BFDB-C743-A6A7-04C4EB65F2E0}"/>
              </a:ext>
            </a:extLst>
          </p:cNvPr>
          <p:cNvSpPr txBox="1">
            <a:spLocks/>
          </p:cNvSpPr>
          <p:nvPr userDrawn="1"/>
        </p:nvSpPr>
        <p:spPr>
          <a:xfrm>
            <a:off x="9387108" y="5146531"/>
            <a:ext cx="2305051" cy="3820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42946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 sz="2275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  <a:ea typeface="+mn-ea"/>
                <a:cs typeface="Arial" pitchFamily="34" charset="0"/>
              </a:defRPr>
            </a:lvl1pPr>
            <a:lvl2pPr marL="603644" indent="-232172" algn="l" defTabSz="742946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sz="1625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928683" indent="-185737" algn="l" defTabSz="742946" rtl="0" eaLnBrk="1" latinLnBrk="0" hangingPunct="1">
              <a:spcBef>
                <a:spcPct val="20000"/>
              </a:spcBef>
              <a:buClr>
                <a:srgbClr val="4E84C4"/>
              </a:buClr>
              <a:buFont typeface="Courier New" pitchFamily="49" charset="0"/>
              <a:buChar char="o"/>
              <a:defRPr sz="1517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1300156" indent="-185737" algn="l" defTabSz="742946" rtl="0" eaLnBrk="1" latinLnBrk="0" hangingPunct="1">
              <a:spcBef>
                <a:spcPct val="20000"/>
              </a:spcBef>
              <a:buClr>
                <a:srgbClr val="4E84C4"/>
              </a:buClr>
              <a:buFont typeface="Arial" pitchFamily="34" charset="0"/>
              <a:buChar char="•"/>
              <a:defRPr sz="130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1671628" indent="-185737" algn="l" defTabSz="74294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25" kern="1200">
                <a:solidFill>
                  <a:schemeClr val="tx1"/>
                </a:solidFill>
                <a:latin typeface="Myriad Pro" pitchFamily="34" charset="0"/>
                <a:ea typeface="+mn-ea"/>
                <a:cs typeface="+mn-cs"/>
              </a:defRPr>
            </a:lvl5pPr>
            <a:lvl6pPr marL="2043101" indent="-185737" algn="l" defTabSz="7429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4574" indent="-185737" algn="l" defTabSz="7429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6047" indent="-185737" algn="l" defTabSz="7429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57521" indent="-185737" algn="l" defTabSz="7429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0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&lt;Insert sub-text here&gt;</a:t>
            </a:r>
            <a:endParaRPr lang="en-GB" sz="1400" b="0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39" y="46477"/>
            <a:ext cx="2259189" cy="370648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211239" y="161411"/>
            <a:ext cx="1704761" cy="511428"/>
            <a:chOff x="88933" y="6551201"/>
            <a:chExt cx="1700543" cy="566004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396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38AAE1F-14E3-EB49-B18D-0671F599C5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FFC4CAF-6818-9243-BCEE-000A2B127731}"/>
              </a:ext>
            </a:extLst>
          </p:cNvPr>
          <p:cNvSpPr txBox="1"/>
          <p:nvPr userDrawn="1"/>
        </p:nvSpPr>
        <p:spPr>
          <a:xfrm>
            <a:off x="3265414" y="1300920"/>
            <a:ext cx="5723842" cy="184378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algn="ctr">
              <a:defRPr sz="1600" spc="300"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Century Gothic" panose="020B0502020202020204" pitchFamily="34" charset="0"/>
              </a:defRPr>
            </a:lvl1pPr>
          </a:lstStyle>
          <a:p>
            <a:r>
              <a:rPr lang="en-US" sz="8800" b="1" dirty="0">
                <a:gradFill>
                  <a:gsLst>
                    <a:gs pos="0">
                      <a:srgbClr val="92D050"/>
                    </a:gs>
                    <a:gs pos="100000">
                      <a:srgbClr val="00B0F0"/>
                    </a:gs>
                  </a:gsLst>
                  <a:lin ang="10800000" scaled="1"/>
                </a:gradFill>
                <a:latin typeface="Edwardian Script ITC" panose="030303020407070D0804" pitchFamily="66" charset="77"/>
              </a:rPr>
              <a:t>Thank You!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D0FC25F-0F0F-5142-ABD4-7BA660BC22C9}"/>
              </a:ext>
            </a:extLst>
          </p:cNvPr>
          <p:cNvCxnSpPr>
            <a:cxnSpLocks/>
          </p:cNvCxnSpPr>
          <p:nvPr userDrawn="1"/>
        </p:nvCxnSpPr>
        <p:spPr>
          <a:xfrm>
            <a:off x="3639120" y="2899101"/>
            <a:ext cx="5002233" cy="0"/>
          </a:xfrm>
          <a:prstGeom prst="line">
            <a:avLst/>
          </a:prstGeom>
          <a:ln w="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463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4" y="3"/>
            <a:ext cx="12746923" cy="68595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030" y="46477"/>
            <a:ext cx="2259189" cy="370648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69036" y="6126112"/>
            <a:ext cx="1704761" cy="511428"/>
            <a:chOff x="88933" y="6551201"/>
            <a:chExt cx="1700543" cy="566004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 userDrawn="1"/>
        </p:nvSpPr>
        <p:spPr>
          <a:xfrm>
            <a:off x="5037362" y="962305"/>
            <a:ext cx="4476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solidFill>
                  <a:schemeClr val="bg1">
                    <a:lumMod val="85000"/>
                  </a:schemeClr>
                </a:solidFill>
                <a:latin typeface="Vladimir Script" panose="03050402040407070305" pitchFamily="66" charset="0"/>
              </a:rPr>
              <a:t>Thank You!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D0FC25F-0F0F-5142-ABD4-7BA660BC22C9}"/>
              </a:ext>
            </a:extLst>
          </p:cNvPr>
          <p:cNvCxnSpPr>
            <a:cxnSpLocks/>
          </p:cNvCxnSpPr>
          <p:nvPr userDrawn="1"/>
        </p:nvCxnSpPr>
        <p:spPr>
          <a:xfrm>
            <a:off x="6212115" y="4009293"/>
            <a:ext cx="2467429" cy="0"/>
          </a:xfrm>
          <a:prstGeom prst="line">
            <a:avLst/>
          </a:prstGeom>
          <a:ln w="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58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blog.astokes.org/content/images/2017/07/conjure-up-summary.jpe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71"/>
          <p:cNvSpPr txBox="1">
            <a:spLocks noChangeArrowheads="1"/>
          </p:cNvSpPr>
          <p:nvPr userDrawn="1"/>
        </p:nvSpPr>
        <p:spPr bwMode="auto">
          <a:xfrm>
            <a:off x="10972812" y="6453795"/>
            <a:ext cx="884766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03" tIns="45200" rIns="90403" bIns="4520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903794">
              <a:defRPr/>
            </a:pPr>
            <a:fld id="{13B55AB4-0D57-4FBE-946B-A81E4A9D2A4C}" type="slidenum">
              <a:rPr lang="en-US" sz="1200" smtClean="0">
                <a:solidFill>
                  <a:prstClr val="white">
                    <a:lumMod val="75000"/>
                  </a:prstClr>
                </a:solidFill>
              </a:rPr>
              <a:pPr algn="r" defTabSz="903794">
                <a:defRPr/>
              </a:pPr>
              <a:t>‹#›</a:t>
            </a:fld>
            <a:r>
              <a:rPr lang="en-US" sz="12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140678"/>
            <a:ext cx="2259189" cy="370648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77916" y="255613"/>
            <a:ext cx="1704761" cy="511428"/>
            <a:chOff x="88933" y="6551201"/>
            <a:chExt cx="1700543" cy="566004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 userDrawn="1"/>
        </p:nvSpPr>
        <p:spPr>
          <a:xfrm>
            <a:off x="1882678" y="1022652"/>
            <a:ext cx="8596636" cy="5431143"/>
          </a:xfrm>
          <a:prstGeom prst="rect">
            <a:avLst/>
          </a:prstGeom>
          <a:gradFill>
            <a:gsLst>
              <a:gs pos="2000">
                <a:schemeClr val="tx1">
                  <a:alpha val="66000"/>
                </a:schemeClr>
              </a:gs>
              <a:gs pos="100000">
                <a:srgbClr val="55A51C">
                  <a:alpha val="34000"/>
                </a:srgbClr>
              </a:gs>
            </a:gsLst>
            <a:lin ang="108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083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772530" y="0"/>
            <a:ext cx="8651630" cy="450166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600" b="1"/>
          </a:p>
        </p:txBody>
      </p:sp>
      <p:sp>
        <p:nvSpPr>
          <p:cNvPr id="8" name="TextBox 7"/>
          <p:cNvSpPr txBox="1"/>
          <p:nvPr userDrawn="1"/>
        </p:nvSpPr>
        <p:spPr>
          <a:xfrm>
            <a:off x="5292775" y="6573679"/>
            <a:ext cx="1625600" cy="2308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latin typeface="Calibri Light" panose="020F0302020204030204" pitchFamily="34" charset="0"/>
              </a:rPr>
              <a:t>TCS-LBG</a:t>
            </a:r>
            <a:r>
              <a:rPr lang="en-GB" sz="900" baseline="0" dirty="0">
                <a:latin typeface="Calibri Light" panose="020F0302020204030204" pitchFamily="34" charset="0"/>
              </a:rPr>
              <a:t> Confidential</a:t>
            </a:r>
            <a:endParaRPr lang="en-GB" sz="900" dirty="0"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352626" y="6527412"/>
            <a:ext cx="52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C2D7001-5898-4B57-A214-54D248914402}" type="slidenum">
              <a:rPr lang="en-GB" sz="1200" smtClean="0">
                <a:latin typeface="Calibri Light" panose="020F0302020204030204" pitchFamily="34" charset="0"/>
              </a:rPr>
              <a:pPr algn="ctr"/>
              <a:t>‹#›</a:t>
            </a:fld>
            <a:endParaRPr lang="en-GB" sz="12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21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71"/>
          <p:cNvSpPr txBox="1">
            <a:spLocks noChangeArrowheads="1"/>
          </p:cNvSpPr>
          <p:nvPr userDrawn="1"/>
        </p:nvSpPr>
        <p:spPr bwMode="auto">
          <a:xfrm>
            <a:off x="10972812" y="6453795"/>
            <a:ext cx="884766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03" tIns="45200" rIns="90403" bIns="4520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903794">
              <a:defRPr/>
            </a:pPr>
            <a:fld id="{13B55AB4-0D57-4FBE-946B-A81E4A9D2A4C}" type="slidenum">
              <a:rPr lang="en-US" sz="1200" smtClean="0">
                <a:solidFill>
                  <a:prstClr val="white">
                    <a:lumMod val="75000"/>
                  </a:prstClr>
                </a:solidFill>
              </a:rPr>
              <a:pPr algn="r" defTabSz="903794">
                <a:defRPr/>
              </a:pPr>
              <a:t>‹#›</a:t>
            </a:fld>
            <a:r>
              <a:rPr lang="en-US" sz="12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27204" y="0"/>
            <a:ext cx="12219204" cy="6858000"/>
          </a:xfrm>
          <a:prstGeom prst="rect">
            <a:avLst/>
          </a:prstGeom>
          <a:gradFill flip="none" rotWithShape="1">
            <a:gsLst>
              <a:gs pos="2000">
                <a:schemeClr val="tx1">
                  <a:alpha val="66000"/>
                </a:schemeClr>
              </a:gs>
              <a:gs pos="100000">
                <a:srgbClr val="55A51C">
                  <a:alpha val="34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794"/>
            <a:endParaRPr lang="en-GB" sz="19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11" y="185324"/>
            <a:ext cx="2259189" cy="370648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183104" y="157139"/>
            <a:ext cx="1704761" cy="511428"/>
            <a:chOff x="88933" y="6551201"/>
            <a:chExt cx="1700543" cy="566004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976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>
          <a:xfrm flipV="1">
            <a:off x="3087862" y="5881884"/>
            <a:ext cx="6457072" cy="8"/>
          </a:xfrm>
          <a:prstGeom prst="line">
            <a:avLst/>
          </a:prstGeom>
          <a:ln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" y="0"/>
            <a:ext cx="12191998" cy="6858000"/>
          </a:xfrm>
          <a:prstGeom prst="rect">
            <a:avLst/>
          </a:prstGeom>
          <a:gradFill flip="none" rotWithShape="1">
            <a:gsLst>
              <a:gs pos="2000">
                <a:schemeClr val="tx2">
                  <a:lumMod val="50000"/>
                  <a:alpha val="80000"/>
                </a:schemeClr>
              </a:gs>
              <a:gs pos="100000">
                <a:srgbClr val="55A51C">
                  <a:alpha val="80000"/>
                </a:srgb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3794"/>
            <a:endParaRPr lang="en-GB" sz="1900">
              <a:solidFill>
                <a:prstClr val="white"/>
              </a:solidFill>
            </a:endParaRPr>
          </a:p>
        </p:txBody>
      </p:sp>
      <p:sp>
        <p:nvSpPr>
          <p:cNvPr id="23" name="Rectangle 71"/>
          <p:cNvSpPr txBox="1">
            <a:spLocks noChangeArrowheads="1"/>
          </p:cNvSpPr>
          <p:nvPr userDrawn="1"/>
        </p:nvSpPr>
        <p:spPr bwMode="auto">
          <a:xfrm>
            <a:off x="10972812" y="6453795"/>
            <a:ext cx="884766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03" tIns="45200" rIns="90403" bIns="4520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903794">
              <a:defRPr/>
            </a:pPr>
            <a:fld id="{13B55AB4-0D57-4FBE-946B-A81E4A9D2A4C}" type="slidenum">
              <a:rPr lang="en-US" sz="1200" smtClean="0">
                <a:solidFill>
                  <a:prstClr val="white">
                    <a:lumMod val="75000"/>
                  </a:prstClr>
                </a:solidFill>
              </a:rPr>
              <a:pPr algn="r" defTabSz="903794">
                <a:defRPr/>
              </a:pPr>
              <a:t>‹#›</a:t>
            </a:fld>
            <a:r>
              <a:rPr lang="en-US" sz="12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2996423" y="1012873"/>
            <a:ext cx="0" cy="468454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3087862" y="1012867"/>
            <a:ext cx="6457072" cy="8"/>
          </a:xfrm>
          <a:prstGeom prst="line">
            <a:avLst/>
          </a:prstGeom>
          <a:ln>
            <a:solidFill>
              <a:srgbClr val="8FBC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2940147" y="928464"/>
            <a:ext cx="801860" cy="773723"/>
            <a:chOff x="4937758" y="928463"/>
            <a:chExt cx="801859" cy="773723"/>
          </a:xfrm>
        </p:grpSpPr>
        <p:sp>
          <p:nvSpPr>
            <p:cNvPr id="12" name="Rectangle 11"/>
            <p:cNvSpPr/>
            <p:nvPr/>
          </p:nvSpPr>
          <p:spPr>
            <a:xfrm>
              <a:off x="4937758" y="928463"/>
              <a:ext cx="168814" cy="7737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5268349" y="626008"/>
              <a:ext cx="168814" cy="7737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3207444" y="1688115"/>
            <a:ext cx="5458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spc="600" dirty="0">
                <a:solidFill>
                  <a:srgbClr val="FFC000"/>
                </a:solidFill>
                <a:latin typeface="Calibri" panose="020F0502020204030204" pitchFamily="34" charset="0"/>
              </a:rPr>
              <a:t>MAIN TITLE TEXT FOLLOWS HERE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3179305" y="3324822"/>
            <a:ext cx="6274187" cy="703385"/>
          </a:xfrm>
          <a:prstGeom prst="rect">
            <a:avLst/>
          </a:prstGeom>
          <a:gradFill flip="none" rotWithShape="1">
            <a:gsLst>
              <a:gs pos="17000">
                <a:srgbClr val="325CBC">
                  <a:alpha val="65000"/>
                </a:srgbClr>
              </a:gs>
              <a:gs pos="100000">
                <a:schemeClr val="tx1"/>
              </a:gs>
              <a:gs pos="38000">
                <a:schemeClr val="accent1">
                  <a:alpha val="65000"/>
                </a:schemeClr>
              </a:gs>
              <a:gs pos="48000">
                <a:schemeClr val="accent1">
                  <a:lumMod val="50000"/>
                  <a:alpha val="8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spc="300" dirty="0">
                <a:latin typeface="Calibri" panose="020F0502020204030204" pitchFamily="34" charset="0"/>
              </a:rPr>
              <a:t>SUB-TITLE TEXT FOLLOWS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08962" y="4565990"/>
            <a:ext cx="6344530" cy="536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spc="3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SAMPLE TEXT, IF ANY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 flipV="1">
            <a:off x="3207444" y="5877292"/>
            <a:ext cx="6457072" cy="8"/>
          </a:xfrm>
          <a:prstGeom prst="line">
            <a:avLst/>
          </a:prstGeom>
          <a:ln>
            <a:solidFill>
              <a:srgbClr val="8FBC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 userDrawn="1"/>
        </p:nvGrpSpPr>
        <p:grpSpPr>
          <a:xfrm rot="5400000" flipH="1" flipV="1">
            <a:off x="2926082" y="5178514"/>
            <a:ext cx="801859" cy="773723"/>
            <a:chOff x="4937758" y="928463"/>
            <a:chExt cx="801859" cy="773723"/>
          </a:xfrm>
        </p:grpSpPr>
        <p:sp>
          <p:nvSpPr>
            <p:cNvPr id="17" name="Rectangle 16"/>
            <p:cNvSpPr/>
            <p:nvPr/>
          </p:nvSpPr>
          <p:spPr>
            <a:xfrm>
              <a:off x="4937758" y="928463"/>
              <a:ext cx="168814" cy="7737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5268349" y="626008"/>
              <a:ext cx="168814" cy="7737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516" y="125590"/>
            <a:ext cx="2259189" cy="370648"/>
          </a:xfrm>
          <a:prstGeom prst="rect">
            <a:avLst/>
          </a:prstGeom>
        </p:spPr>
      </p:pic>
      <p:grpSp>
        <p:nvGrpSpPr>
          <p:cNvPr id="26" name="Group 25"/>
          <p:cNvGrpSpPr/>
          <p:nvPr userDrawn="1"/>
        </p:nvGrpSpPr>
        <p:grpSpPr>
          <a:xfrm>
            <a:off x="183104" y="157139"/>
            <a:ext cx="1704761" cy="511428"/>
            <a:chOff x="88933" y="6551201"/>
            <a:chExt cx="1700543" cy="566004"/>
          </a:xfrm>
        </p:grpSpPr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3" y="6551201"/>
              <a:ext cx="1700543" cy="56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383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6D48-E96D-4899-B904-A52979EC9BFD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6D48-E96D-4899-B904-A52979EC9BFD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C809-2850-4EB1-8B15-3250A602C7B4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19CE6-29E5-4F6C-8476-70A8B37F2AE3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0FB41-267E-4E5E-BEEE-84F3973C1EC0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7596" y="166595"/>
            <a:ext cx="10058400" cy="487363"/>
          </a:xfrm>
          <a:prstGeom prst="rect">
            <a:avLst/>
          </a:prstGeom>
        </p:spPr>
        <p:txBody>
          <a:bodyPr vert="horz" lIns="90403" tIns="45200" rIns="90403" bIns="452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92" y="1189038"/>
            <a:ext cx="11237408" cy="4525963"/>
          </a:xfrm>
          <a:prstGeom prst="rect">
            <a:avLst/>
          </a:prstGeom>
        </p:spPr>
        <p:txBody>
          <a:bodyPr vert="horz" lIns="90403" tIns="45200" rIns="90403" bIns="452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9" name="Rectangle 71"/>
          <p:cNvSpPr txBox="1">
            <a:spLocks noChangeArrowheads="1"/>
          </p:cNvSpPr>
          <p:nvPr/>
        </p:nvSpPr>
        <p:spPr bwMode="auto">
          <a:xfrm>
            <a:off x="10972812" y="6311903"/>
            <a:ext cx="884766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03" tIns="45200" rIns="90403" bIns="4520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r" defTabSz="903794">
              <a:defRPr/>
            </a:pPr>
            <a:fld id="{13B55AB4-0D57-4FBE-946B-A81E4A9D2A4C}" type="slidenum">
              <a:rPr lang="en-US" sz="1200" smtClean="0">
                <a:solidFill>
                  <a:srgbClr val="000000"/>
                </a:solidFill>
              </a:rPr>
              <a:pPr algn="r" defTabSz="903794">
                <a:defRPr/>
              </a:pPr>
              <a:t>‹#›</a:t>
            </a:fld>
            <a:r>
              <a:rPr lang="en-US" sz="12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3"/>
            <a:ext cx="12192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03" tIns="45200" rIns="90403" bIns="45200" numCol="1" anchor="t" anchorCtr="0" compatLnSpc="1">
            <a:prstTxWarp prst="textNoShape">
              <a:avLst/>
            </a:prstTxWarp>
          </a:bodyPr>
          <a:lstStyle/>
          <a:p>
            <a:pPr defTabSz="903794"/>
            <a:endParaRPr lang="en-US" sz="1900" dirty="0">
              <a:solidFill>
                <a:srgbClr val="000000"/>
              </a:solidFill>
            </a:endParaRPr>
          </a:p>
        </p:txBody>
      </p:sp>
      <p:grpSp>
        <p:nvGrpSpPr>
          <p:cNvPr id="16" name="Group 8"/>
          <p:cNvGrpSpPr>
            <a:grpSpLocks noChangeAspect="1"/>
          </p:cNvGrpSpPr>
          <p:nvPr/>
        </p:nvGrpSpPr>
        <p:grpSpPr bwMode="auto">
          <a:xfrm>
            <a:off x="426505" y="6426201"/>
            <a:ext cx="2428651" cy="279400"/>
            <a:chOff x="240" y="3744"/>
            <a:chExt cx="2055" cy="237"/>
          </a:xfrm>
        </p:grpSpPr>
        <p:sp>
          <p:nvSpPr>
            <p:cNvPr id="17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240" y="3744"/>
              <a:ext cx="2055" cy="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3794"/>
              <a:endParaRPr lang="en-US" sz="19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9"/>
            <p:cNvSpPr>
              <a:spLocks noEditPoints="1"/>
            </p:cNvSpPr>
            <p:nvPr userDrawn="1"/>
          </p:nvSpPr>
          <p:spPr bwMode="auto">
            <a:xfrm>
              <a:off x="1355" y="3744"/>
              <a:ext cx="462" cy="80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rgbClr val="4473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3794"/>
              <a:endParaRPr lang="en-US" sz="1900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 userDrawn="1"/>
          </p:nvSpPr>
          <p:spPr bwMode="auto">
            <a:xfrm>
              <a:off x="590" y="3744"/>
              <a:ext cx="737" cy="80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rgbClr val="4473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3794"/>
              <a:endParaRPr lang="en-US" sz="1900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auto">
            <a:xfrm>
              <a:off x="240" y="3745"/>
              <a:ext cx="311" cy="78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rgbClr val="4473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3794"/>
              <a:endParaRPr lang="en-US" sz="1900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2"/>
            <p:cNvSpPr>
              <a:spLocks noEditPoints="1"/>
            </p:cNvSpPr>
            <p:nvPr userDrawn="1"/>
          </p:nvSpPr>
          <p:spPr bwMode="auto">
            <a:xfrm>
              <a:off x="1301" y="3876"/>
              <a:ext cx="994" cy="10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rgbClr val="7D99C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03794"/>
              <a:endParaRPr lang="en-US" sz="19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26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68" r:id="rId4"/>
  </p:sldLayoutIdLst>
  <p:txStyles>
    <p:titleStyle>
      <a:lvl1pPr algn="l" defTabSz="903794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38920" indent="-338920" algn="l" defTabSz="903794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3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34334" indent="-282433" algn="l" defTabSz="903794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29746" indent="-225949" algn="l" defTabSz="903794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9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581613" indent="-225949" algn="l" defTabSz="903794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33534" indent="-225949" algn="l" defTabSz="90379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485426" indent="-225949" algn="l" defTabSz="9037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37321" indent="-225949" algn="l" defTabSz="9037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89214" indent="-225949" algn="l" defTabSz="9037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41115" indent="-225949" algn="l" defTabSz="90379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37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1905" algn="l" defTabSz="9037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03794" algn="l" defTabSz="9037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55683" algn="l" defTabSz="9037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07591" algn="l" defTabSz="9037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59484" algn="l" defTabSz="9037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11374" algn="l" defTabSz="9037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63265" algn="l" defTabSz="9037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15168" algn="l" defTabSz="90379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6F6D48-E96D-4899-B904-A52979EC9BFD}" type="datetime1">
              <a:rPr lang="en-GB" smtClean="0"/>
              <a:pPr/>
              <a:t>13/04/2020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22376FD-4DE3-4DEF-BE51-1451F69A067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49" r:id="rId12"/>
    <p:sldLayoutId id="2147483660" r:id="rId13"/>
    <p:sldLayoutId id="2147483661" r:id="rId14"/>
    <p:sldLayoutId id="2147483662" r:id="rId15"/>
    <p:sldLayoutId id="2147483650" r:id="rId1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6.png"/><Relationship Id="rId7" Type="http://schemas.openxmlformats.org/officeDocument/2006/relationships/diagramData" Target="../diagrams/data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microsoft.com/office/2007/relationships/diagramDrawing" Target="../diagrams/drawing1.xml"/><Relationship Id="rId5" Type="http://schemas.openxmlformats.org/officeDocument/2006/relationships/image" Target="../media/image1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7.png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6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91025"/>
            <a:ext cx="11074400" cy="1143000"/>
          </a:xfrm>
        </p:spPr>
        <p:txBody>
          <a:bodyPr anchor="ctr"/>
          <a:lstStyle/>
          <a:p>
            <a:pPr algn="ctr"/>
            <a:r>
              <a:rPr lang="en-US" dirty="0">
                <a:latin typeface="+mn-lt"/>
              </a:rPr>
              <a:t>TCS Digital Ninja Programme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1</a:t>
            </a:fld>
            <a:endParaRPr lang="en-GB"/>
          </a:p>
        </p:txBody>
      </p:sp>
      <p:pic>
        <p:nvPicPr>
          <p:cNvPr id="4" name="Picture 3" descr="WhatsApp Image 2020-02-19 at 9.43.16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2" y="1650617"/>
            <a:ext cx="8765308" cy="48163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838200" y="1304477"/>
            <a:ext cx="9806609" cy="13253"/>
          </a:xfrm>
          <a:prstGeom prst="line">
            <a:avLst/>
          </a:prstGeom>
          <a:ln w="12700">
            <a:solidFill>
              <a:srgbClr val="2E8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WhatsApp Image 2020-02-19 at 9.43.16 A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202" y="143220"/>
            <a:ext cx="668067" cy="54691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C4BEFB53-DC76-4AFD-B3D3-5C98B384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868944"/>
              </p:ext>
            </p:extLst>
          </p:nvPr>
        </p:nvGraphicFramePr>
        <p:xfrm>
          <a:off x="838200" y="1365707"/>
          <a:ext cx="9806609" cy="5265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9019">
                  <a:extLst>
                    <a:ext uri="{9D8B030D-6E8A-4147-A177-3AD203B41FA5}">
                      <a16:colId xmlns="" xmlns:a16="http://schemas.microsoft.com/office/drawing/2014/main" val="2817942962"/>
                    </a:ext>
                  </a:extLst>
                </a:gridCol>
                <a:gridCol w="2435376">
                  <a:extLst>
                    <a:ext uri="{9D8B030D-6E8A-4147-A177-3AD203B41FA5}">
                      <a16:colId xmlns="" xmlns:a16="http://schemas.microsoft.com/office/drawing/2014/main" val="3317323192"/>
                    </a:ext>
                  </a:extLst>
                </a:gridCol>
                <a:gridCol w="1653258">
                  <a:extLst>
                    <a:ext uri="{9D8B030D-6E8A-4147-A177-3AD203B41FA5}">
                      <a16:colId xmlns="" xmlns:a16="http://schemas.microsoft.com/office/drawing/2014/main" val="1136472459"/>
                    </a:ext>
                  </a:extLst>
                </a:gridCol>
                <a:gridCol w="2723036">
                  <a:extLst>
                    <a:ext uri="{9D8B030D-6E8A-4147-A177-3AD203B41FA5}">
                      <a16:colId xmlns="" xmlns:a16="http://schemas.microsoft.com/office/drawing/2014/main" val="3226797244"/>
                    </a:ext>
                  </a:extLst>
                </a:gridCol>
                <a:gridCol w="1735920">
                  <a:extLst>
                    <a:ext uri="{9D8B030D-6E8A-4147-A177-3AD203B41FA5}">
                      <a16:colId xmlns="" xmlns:a16="http://schemas.microsoft.com/office/drawing/2014/main" val="1728906375"/>
                    </a:ext>
                  </a:extLst>
                </a:gridCol>
              </a:tblGrid>
              <a:tr h="19174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Names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Cloud Platform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Version Control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 Stack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CI/CD pipeline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1101050"/>
                  </a:ext>
                </a:extLst>
              </a:tr>
              <a:tr h="11274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Shweta </a:t>
                      </a:r>
                    </a:p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Mathur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1.Cloud computing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2.Google Cloud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3.AWS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4.Azure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5.Serverless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1.More on Git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2.Develpoer's Git 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3.Git slack Integration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4.Bit Bucket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1.MongoDB </a:t>
                      </a:r>
                      <a:r>
                        <a:rPr lang="en-IN" sz="1200" u="none" strike="noStrike" dirty="0" err="1">
                          <a:effectLst/>
                        </a:rPr>
                        <a:t>Cartula</a:t>
                      </a:r>
                      <a:r>
                        <a:rPr lang="en-IN" sz="1200" u="none" strike="noStrike" dirty="0">
                          <a:effectLst/>
                        </a:rPr>
                        <a:t> </a:t>
                      </a:r>
                      <a:r>
                        <a:rPr lang="en-IN" sz="1200" u="none" strike="noStrike" dirty="0" smtClean="0">
                          <a:effectLst/>
                        </a:rPr>
                        <a:t>Inceptives</a:t>
                      </a:r>
                      <a:r>
                        <a:rPr lang="en-IN" sz="1200" u="none" strike="noStrike" dirty="0">
                          <a:effectLst/>
                        </a:rPr>
                        <a:t/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2.MongoDB </a:t>
                      </a:r>
                      <a:r>
                        <a:rPr lang="en-IN" sz="1200" u="none" strike="noStrike" dirty="0" err="1">
                          <a:effectLst/>
                        </a:rPr>
                        <a:t>Perpetuus</a:t>
                      </a:r>
                      <a:r>
                        <a:rPr lang="en-IN" sz="1200" u="none" strike="noStrike" dirty="0">
                          <a:effectLst/>
                        </a:rPr>
                        <a:t/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3.No </a:t>
                      </a:r>
                      <a:r>
                        <a:rPr lang="en-IN" sz="1200" u="none" strike="noStrike" dirty="0" err="1">
                          <a:effectLst/>
                        </a:rPr>
                        <a:t>SQl</a:t>
                      </a:r>
                      <a:r>
                        <a:rPr lang="en-IN" sz="1200" u="none" strike="noStrike" dirty="0">
                          <a:effectLst/>
                        </a:rPr>
                        <a:t> -database revolution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4.Node.js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5. AngularJS Packaging and Testing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1.Contunious Integration with Jenkins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 Continuous Deployment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3.Devops Culture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4.Continuous Integration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95766651"/>
                  </a:ext>
                </a:extLst>
              </a:tr>
              <a:tr h="169121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Sai Srinivas </a:t>
                      </a:r>
                    </a:p>
                    <a:p>
                      <a:pPr algn="ctr" fontAlgn="ctr"/>
                      <a:r>
                        <a:rPr lang="en-IN" sz="1200" u="none" strike="noStrike" dirty="0" err="1">
                          <a:effectLst/>
                        </a:rPr>
                        <a:t>Kandula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1.Google Cloud </a:t>
                      </a:r>
                      <a:r>
                        <a:rPr lang="en-IN" sz="1200" u="none" strike="noStrike" dirty="0" smtClean="0">
                          <a:effectLst/>
                        </a:rPr>
                        <a:t>Platform-Fundamentals: Core </a:t>
                      </a:r>
                      <a:r>
                        <a:rPr lang="en-IN" sz="1200" u="none" strike="noStrike" dirty="0">
                          <a:effectLst/>
                        </a:rPr>
                        <a:t>Infrastructure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2.Azure Virtual Machines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3.AWS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4.Azure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5.Essential Cloud </a:t>
                      </a:r>
                      <a:r>
                        <a:rPr lang="en-IN" sz="1200" u="none" strike="noStrike" dirty="0" smtClean="0">
                          <a:effectLst/>
                        </a:rPr>
                        <a:t>Infrastructure </a:t>
                      </a:r>
                      <a:r>
                        <a:rPr lang="en-IN" sz="1200" u="none" strike="noStrike" dirty="0">
                          <a:effectLst/>
                        </a:rPr>
                        <a:t>Foundation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 6. Foundation of IBM Cloud Reference </a:t>
                      </a:r>
                      <a:r>
                        <a:rPr lang="en-IN" sz="1200" u="none" strike="noStrike" dirty="0" smtClean="0">
                          <a:effectLst/>
                        </a:rPr>
                        <a:t>Architecture- </a:t>
                      </a:r>
                      <a:r>
                        <a:rPr lang="en-IN" sz="1200" u="none" strike="noStrike" dirty="0">
                          <a:effectLst/>
                        </a:rPr>
                        <a:t>External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1.More on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2.Develpoer's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3.Git slack Integration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1.AngularJS Packaging and Testing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2.AngularJS 1.x Routers and Custom Directives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3.Angular 2 Routes and Forms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1.Contunious Integration with Jenkins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 Continuous Deployment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3.Continuous Integration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76657741"/>
                  </a:ext>
                </a:extLst>
              </a:tr>
              <a:tr h="11274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 err="1">
                          <a:effectLst/>
                        </a:rPr>
                        <a:t>Srilakshmi</a:t>
                      </a:r>
                      <a:r>
                        <a:rPr lang="en-IN" sz="1200" u="none" strike="noStrike" dirty="0">
                          <a:effectLst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IN" sz="1200" u="none" strike="noStrike" dirty="0" err="1">
                          <a:effectLst/>
                        </a:rPr>
                        <a:t>Gumma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1.Cloud computing internal Certification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2.AWS </a:t>
                      </a:r>
                      <a:r>
                        <a:rPr lang="en-US" sz="1200" u="none" strike="noStrike" dirty="0" smtClean="0">
                          <a:effectLst/>
                        </a:rPr>
                        <a:t>essentials</a:t>
                      </a:r>
                      <a:r>
                        <a:rPr lang="en-US" sz="1200" u="none" strike="noStrike" dirty="0">
                          <a:effectLst/>
                        </a:rPr>
                        <a:t/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3.Azure Essentials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5.Azure Virtual Machines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6.APIGEE-Developer 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1.More on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2.Develpoer's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3.Git slack Integration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4.Revision </a:t>
                      </a:r>
                      <a:r>
                        <a:rPr lang="en-US" sz="1200" u="none" strike="noStrike" dirty="0" smtClean="0">
                          <a:effectLst/>
                        </a:rPr>
                        <a:t>Control </a:t>
                      </a:r>
                      <a:r>
                        <a:rPr lang="en-US" sz="1200" u="none" strike="noStrike" dirty="0">
                          <a:effectLst/>
                        </a:rPr>
                        <a:t>on </a:t>
                      </a:r>
                      <a:r>
                        <a:rPr lang="en-US" sz="1200" u="none" strike="noStrike" dirty="0" err="1">
                          <a:effectLst/>
                        </a:rPr>
                        <a:t>git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platform </a:t>
                      </a:r>
                      <a:r>
                        <a:rPr lang="en-US" sz="1200" u="none" strike="noStrike" dirty="0">
                          <a:effectLst/>
                        </a:rPr>
                        <a:t>Assessment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1.AngularJS Routers and Custom Directives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2.Angular - Routes and forms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3.AngularJs Packaging and Testing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4.UI Design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1.Contunious Integration with Jenkins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 Continuous Deployment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3.Devops Culture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4.Continuous Integration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0875976"/>
                  </a:ext>
                </a:extLst>
              </a:tr>
              <a:tr h="97008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Vamshi </a:t>
                      </a:r>
                    </a:p>
                    <a:p>
                      <a:pPr algn="ctr" fontAlgn="ctr"/>
                      <a:r>
                        <a:rPr lang="en-IN" sz="1200" u="none" strike="noStrike" dirty="0" err="1">
                          <a:effectLst/>
                        </a:rPr>
                        <a:t>Adepu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1.Cloud Computing </a:t>
                      </a: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1.More on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2.Develpoer's Git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1.MongoDB </a:t>
                      </a:r>
                      <a:r>
                        <a:rPr lang="en-IN" sz="1200" u="none" strike="noStrike" dirty="0" err="1">
                          <a:effectLst/>
                        </a:rPr>
                        <a:t>Perpetuus</a:t>
                      </a:r>
                      <a:r>
                        <a:rPr lang="en-IN" sz="1200" u="none" strike="noStrike" dirty="0">
                          <a:effectLst/>
                        </a:rPr>
                        <a:t/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kumimoji="0"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2.Boot Strap </a:t>
                      </a:r>
                      <a:br>
                        <a:rPr kumimoji="0"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3.Node.js essentials</a:t>
                      </a:r>
                    </a:p>
                    <a:p>
                      <a:pPr algn="l" fontAlgn="ctr"/>
                      <a:r>
                        <a:rPr kumimoji="0"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4.Styli CSS-3</a:t>
                      </a:r>
                    </a:p>
                    <a:p>
                      <a:pPr algn="l" fontAlgn="ctr"/>
                      <a:r>
                        <a:rPr kumimoji="0"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5.HTML 5</a:t>
                      </a:r>
                    </a:p>
                    <a:p>
                      <a:pPr algn="l" fontAlgn="ctr"/>
                      <a:r>
                        <a:rPr kumimoji="0"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Java Script</a:t>
                      </a:r>
                      <a:endParaRPr kumimoji="0" lang="en-US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1.Contunious Integration with Jenkins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225981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A3FDDB3-0374-4568-9087-E08C9072A1CF}"/>
              </a:ext>
            </a:extLst>
          </p:cNvPr>
          <p:cNvSpPr txBox="1"/>
          <p:nvPr/>
        </p:nvSpPr>
        <p:spPr>
          <a:xfrm>
            <a:off x="3397214" y="800487"/>
            <a:ext cx="4612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Team’s Learning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14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76FD-4DE3-4DEF-BE51-1451F69A0678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0" name="Picture 9" descr="WhatsApp Image 2020-02-19 at 9.43.16 A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202" y="143220"/>
            <a:ext cx="668067" cy="546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DCFCA4B-7D57-4ADD-A355-49D0C2452F1F}"/>
              </a:ext>
            </a:extLst>
          </p:cNvPr>
          <p:cNvSpPr txBox="1"/>
          <p:nvPr/>
        </p:nvSpPr>
        <p:spPr>
          <a:xfrm>
            <a:off x="800269" y="800487"/>
            <a:ext cx="1059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Team Sky Scrapper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586C0C54-C115-47A3-94D8-D45EDC0C7141}"/>
              </a:ext>
            </a:extLst>
          </p:cNvPr>
          <p:cNvGrpSpPr/>
          <p:nvPr/>
        </p:nvGrpSpPr>
        <p:grpSpPr>
          <a:xfrm>
            <a:off x="792712" y="1519237"/>
            <a:ext cx="10606574" cy="4837113"/>
            <a:chOff x="792712" y="1519237"/>
            <a:chExt cx="10606574" cy="483711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="" xmlns:a16="http://schemas.microsoft.com/office/drawing/2014/main" id="{707433E1-B3EC-475A-A0A1-5E022EB748C2}"/>
                </a:ext>
              </a:extLst>
            </p:cNvPr>
            <p:cNvSpPr/>
            <p:nvPr/>
          </p:nvSpPr>
          <p:spPr>
            <a:xfrm>
              <a:off x="792712" y="1519237"/>
              <a:ext cx="1964119" cy="1501248"/>
            </a:xfrm>
            <a:prstGeom prst="roundRect">
              <a:avLst/>
            </a:prstGeom>
            <a:blipFill rotWithShape="0">
              <a:blip r:embed="rId3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7BC1580F-CA42-41F4-A634-A8694483973C}"/>
                </a:ext>
              </a:extLst>
            </p:cNvPr>
            <p:cNvSpPr/>
            <p:nvPr/>
          </p:nvSpPr>
          <p:spPr>
            <a:xfrm>
              <a:off x="792712" y="3020485"/>
              <a:ext cx="1964119" cy="808364"/>
            </a:xfrm>
            <a:custGeom>
              <a:avLst/>
              <a:gdLst>
                <a:gd name="connsiteX0" fmla="*/ 0 w 1964119"/>
                <a:gd name="connsiteY0" fmla="*/ 0 h 728688"/>
                <a:gd name="connsiteX1" fmla="*/ 1964119 w 1964119"/>
                <a:gd name="connsiteY1" fmla="*/ 0 h 728688"/>
                <a:gd name="connsiteX2" fmla="*/ 1964119 w 1964119"/>
                <a:gd name="connsiteY2" fmla="*/ 728688 h 728688"/>
                <a:gd name="connsiteX3" fmla="*/ 0 w 1964119"/>
                <a:gd name="connsiteY3" fmla="*/ 728688 h 728688"/>
                <a:gd name="connsiteX4" fmla="*/ 0 w 1964119"/>
                <a:gd name="connsiteY4" fmla="*/ 0 h 7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119" h="728688">
                  <a:moveTo>
                    <a:pt x="0" y="0"/>
                  </a:moveTo>
                  <a:lnTo>
                    <a:pt x="1964119" y="0"/>
                  </a:lnTo>
                  <a:lnTo>
                    <a:pt x="1964119" y="728688"/>
                  </a:lnTo>
                  <a:lnTo>
                    <a:pt x="0" y="7286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>
                  <a:solidFill>
                    <a:schemeClr val="tx1"/>
                  </a:solidFill>
                  <a:latin typeface="Berlin Sans FB" pitchFamily="34" charset="0"/>
                </a:rPr>
                <a:t>Debashish</a:t>
              </a:r>
              <a:r>
                <a:rPr lang="en-US" sz="1400" kern="1200" dirty="0">
                  <a:solidFill>
                    <a:schemeClr val="tx1"/>
                  </a:solidFill>
                  <a:latin typeface="Berlin Sans FB" pitchFamily="34" charset="0"/>
                </a:rPr>
                <a:t> </a:t>
              </a:r>
              <a:r>
                <a:rPr lang="en-US" sz="1400" kern="1200" dirty="0" err="1" smtClean="0">
                  <a:solidFill>
                    <a:schemeClr val="tx1"/>
                  </a:solidFill>
                  <a:latin typeface="Berlin Sans FB" pitchFamily="34" charset="0"/>
                </a:rPr>
                <a:t>Choudhury</a:t>
              </a:r>
              <a:endParaRPr lang="en-US" sz="1400" kern="1200" dirty="0">
                <a:solidFill>
                  <a:schemeClr val="tx1"/>
                </a:solidFill>
                <a:latin typeface="Berlin Sans FB" pitchFamily="34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smtClean="0">
                  <a:solidFill>
                    <a:schemeClr val="tx1"/>
                  </a:solidFill>
                  <a:latin typeface="Berlin Sans FB" pitchFamily="34" charset="0"/>
                </a:rPr>
                <a:t>1184432</a:t>
              </a:r>
              <a:endParaRPr lang="en-US" sz="1600" kern="1200" dirty="0">
                <a:solidFill>
                  <a:schemeClr val="tx1"/>
                </a:solidFill>
                <a:latin typeface="Berlin Sans FB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="" xmlns:a16="http://schemas.microsoft.com/office/drawing/2014/main" id="{04BA9721-7EC0-476A-8BA8-5BA1380DD286}"/>
                </a:ext>
              </a:extLst>
            </p:cNvPr>
            <p:cNvSpPr/>
            <p:nvPr/>
          </p:nvSpPr>
          <p:spPr>
            <a:xfrm>
              <a:off x="2953326" y="1519237"/>
              <a:ext cx="1964119" cy="1501248"/>
            </a:xfrm>
            <a:prstGeom prst="roundRect">
              <a:avLst/>
            </a:prstGeom>
            <a:blipFill rotWithShape="0">
              <a:blip r:embed="rId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A6357350-7A38-4C37-92BE-87F9A9B1BA42}"/>
                </a:ext>
              </a:extLst>
            </p:cNvPr>
            <p:cNvSpPr/>
            <p:nvPr/>
          </p:nvSpPr>
          <p:spPr>
            <a:xfrm>
              <a:off x="2953326" y="3020485"/>
              <a:ext cx="1964119" cy="808364"/>
            </a:xfrm>
            <a:custGeom>
              <a:avLst/>
              <a:gdLst>
                <a:gd name="connsiteX0" fmla="*/ 0 w 1964119"/>
                <a:gd name="connsiteY0" fmla="*/ 0 h 728688"/>
                <a:gd name="connsiteX1" fmla="*/ 1964119 w 1964119"/>
                <a:gd name="connsiteY1" fmla="*/ 0 h 728688"/>
                <a:gd name="connsiteX2" fmla="*/ 1964119 w 1964119"/>
                <a:gd name="connsiteY2" fmla="*/ 728688 h 728688"/>
                <a:gd name="connsiteX3" fmla="*/ 0 w 1964119"/>
                <a:gd name="connsiteY3" fmla="*/ 728688 h 728688"/>
                <a:gd name="connsiteX4" fmla="*/ 0 w 1964119"/>
                <a:gd name="connsiteY4" fmla="*/ 0 h 7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119" h="728688">
                  <a:moveTo>
                    <a:pt x="0" y="0"/>
                  </a:moveTo>
                  <a:lnTo>
                    <a:pt x="1964119" y="0"/>
                  </a:lnTo>
                  <a:lnTo>
                    <a:pt x="1964119" y="728688"/>
                  </a:lnTo>
                  <a:lnTo>
                    <a:pt x="0" y="7286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Priyanka Katakam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843116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="" xmlns:a16="http://schemas.microsoft.com/office/drawing/2014/main" id="{074E7653-FCC4-452E-9160-3190A254AA18}"/>
                </a:ext>
              </a:extLst>
            </p:cNvPr>
            <p:cNvSpPr/>
            <p:nvPr/>
          </p:nvSpPr>
          <p:spPr>
            <a:xfrm>
              <a:off x="5113939" y="1519237"/>
              <a:ext cx="1964119" cy="1501248"/>
            </a:xfrm>
            <a:prstGeom prst="roundRect">
              <a:avLst/>
            </a:prstGeom>
            <a:blipFill rotWithShape="0">
              <a:blip r:embed="rId5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06F3A2E6-80FA-4B0B-B022-6953E0706726}"/>
                </a:ext>
              </a:extLst>
            </p:cNvPr>
            <p:cNvSpPr/>
            <p:nvPr/>
          </p:nvSpPr>
          <p:spPr>
            <a:xfrm>
              <a:off x="5113939" y="3020485"/>
              <a:ext cx="1964119" cy="808364"/>
            </a:xfrm>
            <a:custGeom>
              <a:avLst/>
              <a:gdLst>
                <a:gd name="connsiteX0" fmla="*/ 0 w 1964119"/>
                <a:gd name="connsiteY0" fmla="*/ 0 h 728688"/>
                <a:gd name="connsiteX1" fmla="*/ 1964119 w 1964119"/>
                <a:gd name="connsiteY1" fmla="*/ 0 h 728688"/>
                <a:gd name="connsiteX2" fmla="*/ 1964119 w 1964119"/>
                <a:gd name="connsiteY2" fmla="*/ 728688 h 728688"/>
                <a:gd name="connsiteX3" fmla="*/ 0 w 1964119"/>
                <a:gd name="connsiteY3" fmla="*/ 728688 h 728688"/>
                <a:gd name="connsiteX4" fmla="*/ 0 w 1964119"/>
                <a:gd name="connsiteY4" fmla="*/ 0 h 7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119" h="728688">
                  <a:moveTo>
                    <a:pt x="0" y="0"/>
                  </a:moveTo>
                  <a:lnTo>
                    <a:pt x="1964119" y="0"/>
                  </a:lnTo>
                  <a:lnTo>
                    <a:pt x="1964119" y="728688"/>
                  </a:lnTo>
                  <a:lnTo>
                    <a:pt x="0" y="7286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>
                  <a:solidFill>
                    <a:schemeClr val="tx1"/>
                  </a:solidFill>
                  <a:latin typeface="Berlin Sans FB" pitchFamily="34" charset="0"/>
                </a:rPr>
                <a:t>Hemanth</a:t>
              </a: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 Kumar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971910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="" xmlns:a16="http://schemas.microsoft.com/office/drawing/2014/main" id="{36CD0394-EB69-4CB4-9FFD-D21204C54C4B}"/>
                </a:ext>
              </a:extLst>
            </p:cNvPr>
            <p:cNvSpPr/>
            <p:nvPr/>
          </p:nvSpPr>
          <p:spPr>
            <a:xfrm>
              <a:off x="7274553" y="1519237"/>
              <a:ext cx="1964119" cy="1501248"/>
            </a:xfrm>
            <a:prstGeom prst="round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B294B4B7-2B69-4684-8213-133BD2E23760}"/>
                </a:ext>
              </a:extLst>
            </p:cNvPr>
            <p:cNvSpPr/>
            <p:nvPr/>
          </p:nvSpPr>
          <p:spPr>
            <a:xfrm>
              <a:off x="7274553" y="3020485"/>
              <a:ext cx="1964119" cy="808364"/>
            </a:xfrm>
            <a:custGeom>
              <a:avLst/>
              <a:gdLst>
                <a:gd name="connsiteX0" fmla="*/ 0 w 1964119"/>
                <a:gd name="connsiteY0" fmla="*/ 0 h 728688"/>
                <a:gd name="connsiteX1" fmla="*/ 1964119 w 1964119"/>
                <a:gd name="connsiteY1" fmla="*/ 0 h 728688"/>
                <a:gd name="connsiteX2" fmla="*/ 1964119 w 1964119"/>
                <a:gd name="connsiteY2" fmla="*/ 728688 h 728688"/>
                <a:gd name="connsiteX3" fmla="*/ 0 w 1964119"/>
                <a:gd name="connsiteY3" fmla="*/ 728688 h 728688"/>
                <a:gd name="connsiteX4" fmla="*/ 0 w 1964119"/>
                <a:gd name="connsiteY4" fmla="*/ 0 h 7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119" h="728688">
                  <a:moveTo>
                    <a:pt x="0" y="0"/>
                  </a:moveTo>
                  <a:lnTo>
                    <a:pt x="1964119" y="0"/>
                  </a:lnTo>
                  <a:lnTo>
                    <a:pt x="1964119" y="728688"/>
                  </a:lnTo>
                  <a:lnTo>
                    <a:pt x="0" y="7286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>
                  <a:solidFill>
                    <a:schemeClr val="tx1"/>
                  </a:solidFill>
                  <a:latin typeface="Berlin Sans FB" pitchFamily="34" charset="0"/>
                </a:rPr>
                <a:t>Srilakshmi</a:t>
              </a: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 </a:t>
              </a:r>
              <a:r>
                <a:rPr lang="en-US" sz="1600" dirty="0" err="1" smtClean="0">
                  <a:solidFill>
                    <a:schemeClr val="tx1"/>
                  </a:solidFill>
                  <a:latin typeface="Berlin Sans FB" pitchFamily="34" charset="0"/>
                </a:rPr>
                <a:t>Gumm</a:t>
              </a:r>
              <a:r>
                <a:rPr lang="en-US" sz="1600" kern="1200" dirty="0" err="1" smtClean="0">
                  <a:solidFill>
                    <a:schemeClr val="tx1"/>
                  </a:solidFill>
                  <a:latin typeface="Berlin Sans FB" pitchFamily="34" charset="0"/>
                </a:rPr>
                <a:t>a</a:t>
              </a:r>
              <a:endParaRPr lang="en-US" sz="1600" kern="1200" dirty="0">
                <a:solidFill>
                  <a:schemeClr val="tx1"/>
                </a:solidFill>
                <a:latin typeface="Berlin Sans FB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555273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="" xmlns:a16="http://schemas.microsoft.com/office/drawing/2014/main" id="{A49251FD-6C71-4D7D-AB34-DD6E6173CF94}"/>
                </a:ext>
              </a:extLst>
            </p:cNvPr>
            <p:cNvSpPr/>
            <p:nvPr/>
          </p:nvSpPr>
          <p:spPr>
            <a:xfrm>
              <a:off x="9435167" y="1519237"/>
              <a:ext cx="1964119" cy="1501248"/>
            </a:xfrm>
            <a:prstGeom prst="roundRect">
              <a:avLst/>
            </a:prstGeom>
            <a:blipFill rotWithShape="0">
              <a:blip r:embed="rId7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0BB3719-1682-4D33-BF59-DD697AF73B9C}"/>
                </a:ext>
              </a:extLst>
            </p:cNvPr>
            <p:cNvSpPr/>
            <p:nvPr/>
          </p:nvSpPr>
          <p:spPr>
            <a:xfrm>
              <a:off x="9435167" y="3020485"/>
              <a:ext cx="1964119" cy="808364"/>
            </a:xfrm>
            <a:custGeom>
              <a:avLst/>
              <a:gdLst>
                <a:gd name="connsiteX0" fmla="*/ 0 w 1964119"/>
                <a:gd name="connsiteY0" fmla="*/ 0 h 728688"/>
                <a:gd name="connsiteX1" fmla="*/ 1964119 w 1964119"/>
                <a:gd name="connsiteY1" fmla="*/ 0 h 728688"/>
                <a:gd name="connsiteX2" fmla="*/ 1964119 w 1964119"/>
                <a:gd name="connsiteY2" fmla="*/ 728688 h 728688"/>
                <a:gd name="connsiteX3" fmla="*/ 0 w 1964119"/>
                <a:gd name="connsiteY3" fmla="*/ 728688 h 728688"/>
                <a:gd name="connsiteX4" fmla="*/ 0 w 1964119"/>
                <a:gd name="connsiteY4" fmla="*/ 0 h 7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119" h="728688">
                  <a:moveTo>
                    <a:pt x="0" y="0"/>
                  </a:moveTo>
                  <a:lnTo>
                    <a:pt x="1964119" y="0"/>
                  </a:lnTo>
                  <a:lnTo>
                    <a:pt x="1964119" y="728688"/>
                  </a:lnTo>
                  <a:lnTo>
                    <a:pt x="0" y="7286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>
                  <a:solidFill>
                    <a:schemeClr val="tx1"/>
                  </a:solidFill>
                  <a:latin typeface="Berlin Sans FB" pitchFamily="34" charset="0"/>
                </a:rPr>
                <a:t>Tarun</a:t>
              </a: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 </a:t>
              </a:r>
              <a:r>
                <a:rPr lang="en-US" sz="1600" kern="1200" dirty="0" err="1">
                  <a:solidFill>
                    <a:schemeClr val="tx1"/>
                  </a:solidFill>
                  <a:latin typeface="Berlin Sans FB" pitchFamily="34" charset="0"/>
                </a:rPr>
                <a:t>Parashar</a:t>
              </a:r>
              <a:endParaRPr lang="en-US" sz="1600" kern="1200" dirty="0">
                <a:solidFill>
                  <a:schemeClr val="tx1"/>
                </a:solidFill>
                <a:latin typeface="Berlin Sans FB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455684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="" xmlns:a16="http://schemas.microsoft.com/office/drawing/2014/main" id="{82059283-AC7C-417E-B5CD-48CAF6803395}"/>
                </a:ext>
              </a:extLst>
            </p:cNvPr>
            <p:cNvSpPr/>
            <p:nvPr/>
          </p:nvSpPr>
          <p:spPr>
            <a:xfrm>
              <a:off x="1873019" y="4046738"/>
              <a:ext cx="1964119" cy="1501248"/>
            </a:xfrm>
            <a:prstGeom prst="roundRect">
              <a:avLst/>
            </a:prstGeom>
            <a:blipFill rotWithShape="0">
              <a:blip r:embed="rId8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31AA3AD-37DC-43A5-9165-F6B44AD3D06B}"/>
                </a:ext>
              </a:extLst>
            </p:cNvPr>
            <p:cNvSpPr/>
            <p:nvPr/>
          </p:nvSpPr>
          <p:spPr>
            <a:xfrm>
              <a:off x="1873019" y="5547986"/>
              <a:ext cx="1964119" cy="808364"/>
            </a:xfrm>
            <a:custGeom>
              <a:avLst/>
              <a:gdLst>
                <a:gd name="connsiteX0" fmla="*/ 0 w 1964119"/>
                <a:gd name="connsiteY0" fmla="*/ 0 h 728688"/>
                <a:gd name="connsiteX1" fmla="*/ 1964119 w 1964119"/>
                <a:gd name="connsiteY1" fmla="*/ 0 h 728688"/>
                <a:gd name="connsiteX2" fmla="*/ 1964119 w 1964119"/>
                <a:gd name="connsiteY2" fmla="*/ 728688 h 728688"/>
                <a:gd name="connsiteX3" fmla="*/ 0 w 1964119"/>
                <a:gd name="connsiteY3" fmla="*/ 728688 h 728688"/>
                <a:gd name="connsiteX4" fmla="*/ 0 w 1964119"/>
                <a:gd name="connsiteY4" fmla="*/ 0 h 7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119" h="728688">
                  <a:moveTo>
                    <a:pt x="0" y="0"/>
                  </a:moveTo>
                  <a:lnTo>
                    <a:pt x="1964119" y="0"/>
                  </a:lnTo>
                  <a:lnTo>
                    <a:pt x="1964119" y="728688"/>
                  </a:lnTo>
                  <a:lnTo>
                    <a:pt x="0" y="7286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>
                  <a:solidFill>
                    <a:schemeClr val="tx1"/>
                  </a:solidFill>
                  <a:latin typeface="Berlin Sans FB" pitchFamily="34" charset="0"/>
                </a:rPr>
                <a:t>Sai</a:t>
              </a: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 </a:t>
              </a:r>
              <a:r>
                <a:rPr lang="en-US" sz="1600" kern="1200" dirty="0" err="1">
                  <a:solidFill>
                    <a:schemeClr val="tx1"/>
                  </a:solidFill>
                  <a:latin typeface="Berlin Sans FB" pitchFamily="34" charset="0"/>
                </a:rPr>
                <a:t>Srinivas</a:t>
              </a:r>
              <a:endParaRPr lang="en-US" sz="1600" kern="1200" dirty="0">
                <a:solidFill>
                  <a:schemeClr val="tx1"/>
                </a:solidFill>
                <a:latin typeface="Berlin Sans FB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987169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B9E510CF-5600-4603-A5ED-D4387BA9B6C2}"/>
                </a:ext>
              </a:extLst>
            </p:cNvPr>
            <p:cNvSpPr/>
            <p:nvPr/>
          </p:nvSpPr>
          <p:spPr>
            <a:xfrm>
              <a:off x="4033632" y="4046738"/>
              <a:ext cx="1964119" cy="150124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71ACE09-9766-4603-8605-121204B55D2F}"/>
                </a:ext>
              </a:extLst>
            </p:cNvPr>
            <p:cNvSpPr/>
            <p:nvPr/>
          </p:nvSpPr>
          <p:spPr>
            <a:xfrm>
              <a:off x="4033632" y="5547986"/>
              <a:ext cx="1964119" cy="808364"/>
            </a:xfrm>
            <a:custGeom>
              <a:avLst/>
              <a:gdLst>
                <a:gd name="connsiteX0" fmla="*/ 0 w 1964119"/>
                <a:gd name="connsiteY0" fmla="*/ 0 h 728688"/>
                <a:gd name="connsiteX1" fmla="*/ 1964119 w 1964119"/>
                <a:gd name="connsiteY1" fmla="*/ 0 h 728688"/>
                <a:gd name="connsiteX2" fmla="*/ 1964119 w 1964119"/>
                <a:gd name="connsiteY2" fmla="*/ 728688 h 728688"/>
                <a:gd name="connsiteX3" fmla="*/ 0 w 1964119"/>
                <a:gd name="connsiteY3" fmla="*/ 728688 h 728688"/>
                <a:gd name="connsiteX4" fmla="*/ 0 w 1964119"/>
                <a:gd name="connsiteY4" fmla="*/ 0 h 7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119" h="728688">
                  <a:moveTo>
                    <a:pt x="0" y="0"/>
                  </a:moveTo>
                  <a:lnTo>
                    <a:pt x="1964119" y="0"/>
                  </a:lnTo>
                  <a:lnTo>
                    <a:pt x="1964119" y="728688"/>
                  </a:lnTo>
                  <a:lnTo>
                    <a:pt x="0" y="7286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Vamshi</a:t>
              </a:r>
              <a:r>
                <a:rPr lang="en-US" sz="2000" kern="1200" dirty="0"/>
                <a:t> </a:t>
              </a:r>
              <a:r>
                <a:rPr lang="en-US" sz="1600" kern="1200" dirty="0" err="1">
                  <a:solidFill>
                    <a:schemeClr val="tx1"/>
                  </a:solidFill>
                  <a:latin typeface="Berlin Sans FB" pitchFamily="34" charset="0"/>
                </a:rPr>
                <a:t>Adepu</a:t>
              </a:r>
              <a:endParaRPr lang="en-US" sz="1600" kern="1200" dirty="0">
                <a:solidFill>
                  <a:schemeClr val="tx1"/>
                </a:solidFill>
                <a:latin typeface="Berlin Sans FB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  <a:latin typeface="Berlin Sans FB" pitchFamily="34" charset="0"/>
                </a:rPr>
                <a:t>1413950</a:t>
              </a:r>
              <a:endParaRPr lang="en-US" sz="1600" kern="1200" dirty="0">
                <a:solidFill>
                  <a:schemeClr val="tx1"/>
                </a:solidFill>
                <a:latin typeface="Berlin Sans FB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4FE9DD4C-8A2E-4566-BDB6-7B3DBB1129D6}"/>
                </a:ext>
              </a:extLst>
            </p:cNvPr>
            <p:cNvSpPr/>
            <p:nvPr/>
          </p:nvSpPr>
          <p:spPr>
            <a:xfrm>
              <a:off x="6194246" y="4046738"/>
              <a:ext cx="1964119" cy="1501248"/>
            </a:xfrm>
            <a:prstGeom prst="roundRect">
              <a:avLst/>
            </a:prstGeom>
            <a:blipFill rotWithShape="0">
              <a:blip r:embed="rId9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4F2B1861-ACAB-4195-B1F1-125D296740AC}"/>
                </a:ext>
              </a:extLst>
            </p:cNvPr>
            <p:cNvSpPr/>
            <p:nvPr/>
          </p:nvSpPr>
          <p:spPr>
            <a:xfrm>
              <a:off x="6194246" y="5547986"/>
              <a:ext cx="1964119" cy="808364"/>
            </a:xfrm>
            <a:custGeom>
              <a:avLst/>
              <a:gdLst>
                <a:gd name="connsiteX0" fmla="*/ 0 w 1964119"/>
                <a:gd name="connsiteY0" fmla="*/ 0 h 728688"/>
                <a:gd name="connsiteX1" fmla="*/ 1964119 w 1964119"/>
                <a:gd name="connsiteY1" fmla="*/ 0 h 728688"/>
                <a:gd name="connsiteX2" fmla="*/ 1964119 w 1964119"/>
                <a:gd name="connsiteY2" fmla="*/ 728688 h 728688"/>
                <a:gd name="connsiteX3" fmla="*/ 0 w 1964119"/>
                <a:gd name="connsiteY3" fmla="*/ 728688 h 728688"/>
                <a:gd name="connsiteX4" fmla="*/ 0 w 1964119"/>
                <a:gd name="connsiteY4" fmla="*/ 0 h 7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119" h="728688">
                  <a:moveTo>
                    <a:pt x="0" y="0"/>
                  </a:moveTo>
                  <a:lnTo>
                    <a:pt x="1964119" y="0"/>
                  </a:lnTo>
                  <a:lnTo>
                    <a:pt x="1964119" y="728688"/>
                  </a:lnTo>
                  <a:lnTo>
                    <a:pt x="0" y="7286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Shweta Mathur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680291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="" xmlns:a16="http://schemas.microsoft.com/office/drawing/2014/main" id="{75D7A868-6964-44C8-AFEF-78A7C974DE23}"/>
                </a:ext>
              </a:extLst>
            </p:cNvPr>
            <p:cNvSpPr/>
            <p:nvPr/>
          </p:nvSpPr>
          <p:spPr>
            <a:xfrm>
              <a:off x="8354860" y="4046738"/>
              <a:ext cx="1964119" cy="1501248"/>
            </a:xfrm>
            <a:prstGeom prst="roundRect">
              <a:avLst/>
            </a:prstGeom>
            <a:blipFill rotWithShape="0">
              <a:blip r:embed="rId10" cstate="print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A2025EF2-D4E3-4AD8-AFC7-B3F519680C1C}"/>
                </a:ext>
              </a:extLst>
            </p:cNvPr>
            <p:cNvSpPr/>
            <p:nvPr/>
          </p:nvSpPr>
          <p:spPr>
            <a:xfrm>
              <a:off x="8354860" y="5547986"/>
              <a:ext cx="1964119" cy="808364"/>
            </a:xfrm>
            <a:custGeom>
              <a:avLst/>
              <a:gdLst>
                <a:gd name="connsiteX0" fmla="*/ 0 w 1964119"/>
                <a:gd name="connsiteY0" fmla="*/ 0 h 728688"/>
                <a:gd name="connsiteX1" fmla="*/ 1964119 w 1964119"/>
                <a:gd name="connsiteY1" fmla="*/ 0 h 728688"/>
                <a:gd name="connsiteX2" fmla="*/ 1964119 w 1964119"/>
                <a:gd name="connsiteY2" fmla="*/ 728688 h 728688"/>
                <a:gd name="connsiteX3" fmla="*/ 0 w 1964119"/>
                <a:gd name="connsiteY3" fmla="*/ 728688 h 728688"/>
                <a:gd name="connsiteX4" fmla="*/ 0 w 1964119"/>
                <a:gd name="connsiteY4" fmla="*/ 0 h 7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119" h="728688">
                  <a:moveTo>
                    <a:pt x="0" y="0"/>
                  </a:moveTo>
                  <a:lnTo>
                    <a:pt x="1964119" y="0"/>
                  </a:lnTo>
                  <a:lnTo>
                    <a:pt x="1964119" y="728688"/>
                  </a:lnTo>
                  <a:lnTo>
                    <a:pt x="0" y="72868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Ganesh</a:t>
              </a:r>
              <a:r>
                <a:rPr lang="en-US" sz="2100" kern="1200" dirty="0"/>
                <a:t> </a:t>
              </a:r>
              <a:r>
                <a:rPr lang="en-US" sz="1600" kern="1200" dirty="0" err="1">
                  <a:solidFill>
                    <a:schemeClr val="tx1"/>
                  </a:solidFill>
                  <a:latin typeface="Berlin Sans FB" pitchFamily="34" charset="0"/>
                </a:rPr>
                <a:t>Dasari</a:t>
              </a:r>
              <a:endParaRPr lang="en-US" sz="1600" kern="1200" dirty="0">
                <a:solidFill>
                  <a:schemeClr val="tx1"/>
                </a:solidFill>
                <a:latin typeface="Berlin Sans FB" pitchFamily="34" charset="0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Berlin Sans FB" pitchFamily="34" charset="0"/>
                </a:rPr>
                <a:t>977819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8AB123C9-9F53-401F-B98B-0433D3A4E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3633" y="4046738"/>
              <a:ext cx="1993094" cy="1501248"/>
            </a:xfrm>
            <a:prstGeom prst="roundRect">
              <a:avLst>
                <a:gd name="adj" fmla="val 18513"/>
              </a:avLst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764392"/>
            <a:ext cx="9806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Our Team’s Learning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38200" y="1304477"/>
            <a:ext cx="9806609" cy="13253"/>
          </a:xfrm>
          <a:prstGeom prst="line">
            <a:avLst/>
          </a:prstGeom>
          <a:ln w="12700">
            <a:solidFill>
              <a:srgbClr val="2E8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WhatsApp Image 2020-02-19 at 9.43.16 A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396" y="147153"/>
            <a:ext cx="668067" cy="54691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F205F716-446C-41CC-989B-C52AA0D3BF01}"/>
              </a:ext>
            </a:extLst>
          </p:cNvPr>
          <p:cNvGrpSpPr/>
          <p:nvPr/>
        </p:nvGrpSpPr>
        <p:grpSpPr>
          <a:xfrm>
            <a:off x="4441371" y="2594321"/>
            <a:ext cx="6203439" cy="1253801"/>
            <a:chOff x="4216005" y="1905165"/>
            <a:chExt cx="6428805" cy="1487987"/>
          </a:xfrm>
        </p:grpSpPr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B54B67AF-8125-4CEA-A10C-39DC7FCD6A28}"/>
                </a:ext>
              </a:extLst>
            </p:cNvPr>
            <p:cNvSpPr/>
            <p:nvPr/>
          </p:nvSpPr>
          <p:spPr>
            <a:xfrm>
              <a:off x="8691870" y="1911300"/>
              <a:ext cx="1952940" cy="1481852"/>
            </a:xfrm>
            <a:custGeom>
              <a:avLst/>
              <a:gdLst>
                <a:gd name="connsiteX0" fmla="*/ 0 w 2476500"/>
                <a:gd name="connsiteY0" fmla="*/ 0 h 990600"/>
                <a:gd name="connsiteX1" fmla="*/ 2476500 w 2476500"/>
                <a:gd name="connsiteY1" fmla="*/ 0 h 990600"/>
                <a:gd name="connsiteX2" fmla="*/ 2476500 w 2476500"/>
                <a:gd name="connsiteY2" fmla="*/ 990600 h 990600"/>
                <a:gd name="connsiteX3" fmla="*/ 0 w 2476500"/>
                <a:gd name="connsiteY3" fmla="*/ 990600 h 990600"/>
                <a:gd name="connsiteX4" fmla="*/ 0 w 24765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990600">
                  <a:moveTo>
                    <a:pt x="0" y="0"/>
                  </a:moveTo>
                  <a:lnTo>
                    <a:pt x="2476500" y="0"/>
                  </a:lnTo>
                  <a:lnTo>
                    <a:pt x="24765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28" tIns="178816" rIns="312928" bIns="1788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400" kern="12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CD6794C-E0B9-4E56-B029-5EA166D697F9}"/>
                </a:ext>
              </a:extLst>
            </p:cNvPr>
            <p:cNvSpPr/>
            <p:nvPr/>
          </p:nvSpPr>
          <p:spPr>
            <a:xfrm>
              <a:off x="6465519" y="1911300"/>
              <a:ext cx="1952940" cy="1481852"/>
            </a:xfrm>
            <a:custGeom>
              <a:avLst/>
              <a:gdLst>
                <a:gd name="connsiteX0" fmla="*/ 0 w 2476500"/>
                <a:gd name="connsiteY0" fmla="*/ 0 h 990600"/>
                <a:gd name="connsiteX1" fmla="*/ 2476500 w 2476500"/>
                <a:gd name="connsiteY1" fmla="*/ 0 h 990600"/>
                <a:gd name="connsiteX2" fmla="*/ 2476500 w 2476500"/>
                <a:gd name="connsiteY2" fmla="*/ 990600 h 990600"/>
                <a:gd name="connsiteX3" fmla="*/ 0 w 2476500"/>
                <a:gd name="connsiteY3" fmla="*/ 990600 h 990600"/>
                <a:gd name="connsiteX4" fmla="*/ 0 w 24765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990600">
                  <a:moveTo>
                    <a:pt x="0" y="0"/>
                  </a:moveTo>
                  <a:lnTo>
                    <a:pt x="2476500" y="0"/>
                  </a:lnTo>
                  <a:lnTo>
                    <a:pt x="24765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28" tIns="178816" rIns="312928" bIns="1788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400" kern="1200"/>
            </a:p>
          </p:txBody>
        </p:sp>
        <p:sp>
          <p:nvSpPr>
            <p:cNvPr id="45" name="Oval 44"/>
            <p:cNvSpPr/>
            <p:nvPr/>
          </p:nvSpPr>
          <p:spPr>
            <a:xfrm>
              <a:off x="8691869" y="1918419"/>
              <a:ext cx="1952940" cy="1389908"/>
            </a:xfrm>
            <a:prstGeom prst="ellipse">
              <a:avLst/>
            </a:prstGeom>
            <a:blipFill rotWithShape="0">
              <a:blip r:embed="rId3" cstate="print"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4857" y="1918423"/>
              <a:ext cx="943602" cy="1394553"/>
            </a:xfrm>
            <a:prstGeom prst="rect">
              <a:avLst/>
            </a:prstGeom>
          </p:spPr>
        </p:pic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BA88D7A4-8974-4EB6-A8AF-3CD27698F153}"/>
                </a:ext>
              </a:extLst>
            </p:cNvPr>
            <p:cNvSpPr/>
            <p:nvPr/>
          </p:nvSpPr>
          <p:spPr>
            <a:xfrm>
              <a:off x="4238172" y="1905165"/>
              <a:ext cx="1952940" cy="1481852"/>
            </a:xfrm>
            <a:custGeom>
              <a:avLst/>
              <a:gdLst>
                <a:gd name="connsiteX0" fmla="*/ 0 w 2476500"/>
                <a:gd name="connsiteY0" fmla="*/ 0 h 990600"/>
                <a:gd name="connsiteX1" fmla="*/ 2476500 w 2476500"/>
                <a:gd name="connsiteY1" fmla="*/ 0 h 990600"/>
                <a:gd name="connsiteX2" fmla="*/ 2476500 w 2476500"/>
                <a:gd name="connsiteY2" fmla="*/ 990600 h 990600"/>
                <a:gd name="connsiteX3" fmla="*/ 0 w 2476500"/>
                <a:gd name="connsiteY3" fmla="*/ 990600 h 990600"/>
                <a:gd name="connsiteX4" fmla="*/ 0 w 24765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990600">
                  <a:moveTo>
                    <a:pt x="0" y="0"/>
                  </a:moveTo>
                  <a:lnTo>
                    <a:pt x="2476500" y="0"/>
                  </a:lnTo>
                  <a:lnTo>
                    <a:pt x="24765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28" tIns="178816" rIns="312928" bIns="178816" numCol="1" spcCol="1270" anchor="ctr" anchorCtr="0">
              <a:noAutofit/>
            </a:bodyPr>
            <a:lstStyle/>
            <a:p>
              <a:pPr marL="0" lvl="0" indent="0" algn="ctr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4400" kern="1200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="" xmlns:a16="http://schemas.microsoft.com/office/drawing/2014/main" id="{4D177588-C1BD-43A6-8CED-B88B98EEC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16005" y="1918423"/>
              <a:ext cx="1974001" cy="1407812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7B22ECA6-9FFE-48F1-B5C5-20E264506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3417" y="1918423"/>
              <a:ext cx="1011439" cy="1407812"/>
            </a:xfrm>
            <a:prstGeom prst="rect">
              <a:avLst/>
            </a:prstGeom>
          </p:spPr>
        </p:pic>
      </p:grpSp>
      <p:graphicFrame>
        <p:nvGraphicFramePr>
          <p:cNvPr id="52" name="Diagram 51">
            <a:extLst>
              <a:ext uri="{FF2B5EF4-FFF2-40B4-BE49-F238E27FC236}">
                <a16:creationId xmlns="" xmlns:a16="http://schemas.microsoft.com/office/drawing/2014/main" id="{DFECF286-8F6E-4645-842A-1DDA9FC7A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293576"/>
              </p:ext>
            </p:extLst>
          </p:nvPr>
        </p:nvGraphicFramePr>
        <p:xfrm>
          <a:off x="826463" y="2382273"/>
          <a:ext cx="3484279" cy="390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195E6862-9A99-4494-9FD3-C3527538E50B}"/>
              </a:ext>
            </a:extLst>
          </p:cNvPr>
          <p:cNvSpPr txBox="1"/>
          <p:nvPr/>
        </p:nvSpPr>
        <p:spPr>
          <a:xfrm>
            <a:off x="838201" y="1901406"/>
            <a:ext cx="3341914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Highlights</a:t>
            </a:r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DF2E136A-F726-47EB-B39C-9F7EBED45954}"/>
              </a:ext>
            </a:extLst>
          </p:cNvPr>
          <p:cNvSpPr txBox="1"/>
          <p:nvPr/>
        </p:nvSpPr>
        <p:spPr>
          <a:xfrm>
            <a:off x="4416113" y="1901406"/>
            <a:ext cx="6228696" cy="4001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500355"/>
              </p:ext>
            </p:extLst>
          </p:nvPr>
        </p:nvGraphicFramePr>
        <p:xfrm>
          <a:off x="-365974" y="-141185"/>
          <a:ext cx="11848563" cy="203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5" name="Straight Connector 44"/>
          <p:cNvCxnSpPr/>
          <p:nvPr/>
        </p:nvCxnSpPr>
        <p:spPr>
          <a:xfrm>
            <a:off x="944322" y="1499623"/>
            <a:ext cx="9806609" cy="13253"/>
          </a:xfrm>
          <a:prstGeom prst="line">
            <a:avLst/>
          </a:prstGeom>
          <a:ln w="12700">
            <a:solidFill>
              <a:srgbClr val="2E8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6FAB40E-AF54-4CAA-9086-ADF8E859C617}"/>
              </a:ext>
            </a:extLst>
          </p:cNvPr>
          <p:cNvGrpSpPr/>
          <p:nvPr/>
        </p:nvGrpSpPr>
        <p:grpSpPr>
          <a:xfrm>
            <a:off x="189480" y="1508018"/>
            <a:ext cx="11538064" cy="5083562"/>
            <a:chOff x="189479" y="1508017"/>
            <a:chExt cx="12002521" cy="5378911"/>
          </a:xfrm>
        </p:grpSpPr>
        <p:sp>
          <p:nvSpPr>
            <p:cNvPr id="50" name="Oval 49"/>
            <p:cNvSpPr/>
            <p:nvPr/>
          </p:nvSpPr>
          <p:spPr>
            <a:xfrm>
              <a:off x="8603016" y="2281898"/>
              <a:ext cx="1394465" cy="1394537"/>
            </a:xfrm>
            <a:prstGeom prst="ellipse">
              <a:avLst/>
            </a:prstGeom>
            <a:solidFill>
              <a:srgbClr val="91CF4D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50"/>
            <p:cNvSpPr/>
            <p:nvPr/>
          </p:nvSpPr>
          <p:spPr>
            <a:xfrm>
              <a:off x="8239994" y="4300456"/>
              <a:ext cx="1394465" cy="1394537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Oval 51"/>
            <p:cNvSpPr/>
            <p:nvPr/>
          </p:nvSpPr>
          <p:spPr>
            <a:xfrm>
              <a:off x="1776238" y="3748580"/>
              <a:ext cx="1394465" cy="139453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Oval 52"/>
            <p:cNvSpPr/>
            <p:nvPr/>
          </p:nvSpPr>
          <p:spPr>
            <a:xfrm>
              <a:off x="4500616" y="4890569"/>
              <a:ext cx="1394465" cy="1394537"/>
            </a:xfrm>
            <a:prstGeom prst="ellipse">
              <a:avLst/>
            </a:prstGeom>
            <a:solidFill>
              <a:srgbClr val="91CF4D"/>
            </a:solidFill>
            <a:ln>
              <a:solidFill>
                <a:srgbClr val="92D05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452" y="2295768"/>
              <a:ext cx="1105664" cy="129130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4768" y="1627537"/>
              <a:ext cx="1620292" cy="85647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37135" y="3793519"/>
              <a:ext cx="1304657" cy="1304657"/>
            </a:xfrm>
            <a:prstGeom prst="rect">
              <a:avLst/>
            </a:prstGeom>
          </p:spPr>
        </p:pic>
        <p:sp>
          <p:nvSpPr>
            <p:cNvPr id="58" name="Shape 57"/>
            <p:cNvSpPr/>
            <p:nvPr/>
          </p:nvSpPr>
          <p:spPr>
            <a:xfrm rot="12125331" flipV="1">
              <a:off x="1715209" y="2957815"/>
              <a:ext cx="1053041" cy="720421"/>
            </a:xfrm>
            <a:prstGeom prst="swooshArrow">
              <a:avLst>
                <a:gd name="adj1" fmla="val 25000"/>
                <a:gd name="adj2" fmla="val 24281"/>
              </a:avLst>
            </a:prstGeom>
            <a:solidFill>
              <a:srgbClr val="FF9A05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TextBox 58"/>
            <p:cNvSpPr txBox="1"/>
            <p:nvPr/>
          </p:nvSpPr>
          <p:spPr>
            <a:xfrm>
              <a:off x="2368465" y="2671597"/>
              <a:ext cx="1593854" cy="1018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solidFill>
                    <a:srgbClr val="1E2F13"/>
                  </a:solidFill>
                </a:rPr>
                <a:t>Render UI with dynamic data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solidFill>
                    <a:srgbClr val="1E2F13"/>
                  </a:solidFill>
                </a:rPr>
                <a:t>Handle User input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solidFill>
                    <a:srgbClr val="1E2F13"/>
                  </a:solidFill>
                </a:rPr>
                <a:t>Communicate with backend services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44719" y="5196530"/>
              <a:ext cx="1846792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800000"/>
                  </a:solidFill>
                </a:rPr>
                <a:t>Client Side(Browser) Framework which allows you build Single Page application</a:t>
              </a:r>
            </a:p>
          </p:txBody>
        </p:sp>
        <p:sp>
          <p:nvSpPr>
            <p:cNvPr id="61" name="Shape 60"/>
            <p:cNvSpPr/>
            <p:nvPr/>
          </p:nvSpPr>
          <p:spPr>
            <a:xfrm rot="12092080" flipH="1">
              <a:off x="785782" y="3808875"/>
              <a:ext cx="1113396" cy="787240"/>
            </a:xfrm>
            <a:prstGeom prst="swooshArrow">
              <a:avLst>
                <a:gd name="adj1" fmla="val 25000"/>
                <a:gd name="adj2" fmla="val 24281"/>
              </a:avLst>
            </a:prstGeom>
            <a:solidFill>
              <a:srgbClr val="FED217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TextBox 61"/>
            <p:cNvSpPr txBox="1"/>
            <p:nvPr/>
          </p:nvSpPr>
          <p:spPr>
            <a:xfrm>
              <a:off x="189479" y="3717794"/>
              <a:ext cx="1593854" cy="683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E2F13"/>
                  </a:solidFill>
                </a:rPr>
                <a:t>Request for </a:t>
              </a:r>
              <a:r>
                <a:rPr lang="en-US" altLang="en-US" sz="1200" b="1" dirty="0">
                  <a:solidFill>
                    <a:srgbClr val="FFFF00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Http://localhost:4200/</a:t>
              </a:r>
              <a:endParaRPr lang="en-US" sz="1200" dirty="0">
                <a:solidFill>
                  <a:srgbClr val="FFFF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10603" y="6348878"/>
              <a:ext cx="2130175" cy="46166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800000"/>
                  </a:solidFill>
                </a:defRPr>
              </a:lvl1pPr>
            </a:lstStyle>
            <a:p>
              <a:r>
                <a:rPr lang="en-US" dirty="0"/>
                <a:t>Server Side Library: JavaScript on the server side</a:t>
              </a: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60099" y="4944099"/>
              <a:ext cx="1304657" cy="1304657"/>
            </a:xfrm>
            <a:prstGeom prst="rect">
              <a:avLst/>
            </a:prstGeom>
          </p:spPr>
        </p:pic>
        <p:sp>
          <p:nvSpPr>
            <p:cNvPr id="65" name="Shape 64"/>
            <p:cNvSpPr/>
            <p:nvPr/>
          </p:nvSpPr>
          <p:spPr>
            <a:xfrm rot="9941662" flipH="1">
              <a:off x="3073263" y="4927188"/>
              <a:ext cx="1426489" cy="934088"/>
            </a:xfrm>
            <a:prstGeom prst="swooshArrow">
              <a:avLst>
                <a:gd name="adj1" fmla="val 25000"/>
                <a:gd name="adj2" fmla="val 24281"/>
              </a:avLst>
            </a:prstGeom>
            <a:solidFill>
              <a:srgbClr val="FFC00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TextBox 65"/>
            <p:cNvSpPr txBox="1"/>
            <p:nvPr/>
          </p:nvSpPr>
          <p:spPr>
            <a:xfrm>
              <a:off x="3096906" y="4605543"/>
              <a:ext cx="14399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solidFill>
                    <a:srgbClr val="1E2F13"/>
                  </a:solidFill>
                </a:rPr>
                <a:t>Listen to request and parse it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solidFill>
                    <a:srgbClr val="1E2F13"/>
                  </a:solidFill>
                </a:rPr>
                <a:t>Execute Business Logic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653671" y="4648583"/>
              <a:ext cx="2194520" cy="101566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800000"/>
                  </a:solidFill>
                </a:defRPr>
              </a:lvl1pPr>
            </a:lstStyle>
            <a:p>
              <a:r>
                <a:rPr lang="en-US" dirty="0"/>
                <a:t>It is middleware based Node Framework that funnel requests through functions and implies writing Server Side code and logic</a:t>
              </a: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94504" y="4349567"/>
              <a:ext cx="1304657" cy="130465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6570354" y="6055931"/>
              <a:ext cx="30600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solidFill>
                    <a:srgbClr val="1E2F13"/>
                  </a:solidFill>
                </a:rPr>
                <a:t>Create (POST) – Make something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solidFill>
                    <a:srgbClr val="1E2F13"/>
                  </a:solidFill>
                </a:rPr>
                <a:t>Read (GET)_- Get something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solidFill>
                    <a:srgbClr val="1E2F13"/>
                  </a:solidFill>
                </a:rPr>
                <a:t>Update (PUT) – Change something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200" dirty="0">
                  <a:solidFill>
                    <a:srgbClr val="1E2F13"/>
                  </a:solidFill>
                </a:rPr>
                <a:t>Delete (DELETE)- Remove something</a:t>
              </a:r>
            </a:p>
          </p:txBody>
        </p:sp>
        <p:sp>
          <p:nvSpPr>
            <p:cNvPr id="70" name="Shape 69"/>
            <p:cNvSpPr/>
            <p:nvPr/>
          </p:nvSpPr>
          <p:spPr>
            <a:xfrm rot="9182141" flipH="1">
              <a:off x="5705500" y="5534373"/>
              <a:ext cx="2694924" cy="778974"/>
            </a:xfrm>
            <a:prstGeom prst="swooshArrow">
              <a:avLst>
                <a:gd name="adj1" fmla="val 25000"/>
                <a:gd name="adj2" fmla="val 24281"/>
              </a:avLst>
            </a:prstGeom>
            <a:solidFill>
              <a:srgbClr val="FFB00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1" name="TextBox 70"/>
            <p:cNvSpPr txBox="1"/>
            <p:nvPr/>
          </p:nvSpPr>
          <p:spPr>
            <a:xfrm>
              <a:off x="9805928" y="3793519"/>
              <a:ext cx="1378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Make Request to database</a:t>
              </a:r>
            </a:p>
          </p:txBody>
        </p:sp>
        <p:sp>
          <p:nvSpPr>
            <p:cNvPr id="72" name="Shape 71"/>
            <p:cNvSpPr/>
            <p:nvPr/>
          </p:nvSpPr>
          <p:spPr>
            <a:xfrm rot="13872685" flipH="1">
              <a:off x="8276782" y="3514142"/>
              <a:ext cx="681986" cy="931799"/>
            </a:xfrm>
            <a:prstGeom prst="swooshArrow">
              <a:avLst>
                <a:gd name="adj1" fmla="val 25000"/>
                <a:gd name="adj2" fmla="val 21583"/>
              </a:avLst>
            </a:prstGeom>
            <a:solidFill>
              <a:srgbClr val="FE9800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73" name="Group 72"/>
            <p:cNvGrpSpPr/>
            <p:nvPr/>
          </p:nvGrpSpPr>
          <p:grpSpPr>
            <a:xfrm>
              <a:off x="8649358" y="2316089"/>
              <a:ext cx="1301780" cy="1301551"/>
              <a:chOff x="3256438" y="572839"/>
              <a:chExt cx="1301780" cy="1301551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3256438" y="572839"/>
                <a:ext cx="1301780" cy="1301551"/>
              </a:xfrm>
              <a:prstGeom prst="ellipse">
                <a:avLst/>
              </a:prstGeom>
              <a:blipFill rotWithShape="0">
                <a:blip r:embed="rId12" cstate="print"/>
                <a:stretch>
                  <a:fillRect/>
                </a:stretch>
              </a:blip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5" name="Oval 4"/>
              <p:cNvSpPr/>
              <p:nvPr/>
            </p:nvSpPr>
            <p:spPr>
              <a:xfrm>
                <a:off x="3442407" y="758810"/>
                <a:ext cx="929843" cy="92960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1120" tIns="71120" rIns="71120" bIns="71120" numCol="1" spcCol="1270" anchor="ctr" anchorCtr="0">
                <a:noAutofit/>
              </a:bodyPr>
              <a:lstStyle/>
              <a:p>
                <a:pPr lvl="0" algn="ctr" defTabSz="2489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200" kern="1200" dirty="0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9997480" y="2534928"/>
              <a:ext cx="2194520" cy="8309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800000"/>
                  </a:solidFill>
                </a:defRPr>
              </a:lvl1pPr>
            </a:lstStyle>
            <a:p>
              <a:r>
                <a:rPr lang="en-US" dirty="0"/>
                <a:t>No SQL Database which stores “Documents” in “Collections” (instead of records in tables as in SQL)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3778" y="2861479"/>
              <a:ext cx="2393819" cy="1161018"/>
            </a:xfrm>
            <a:prstGeom prst="rect">
              <a:avLst/>
            </a:prstGeom>
          </p:spPr>
        </p:pic>
        <p:sp>
          <p:nvSpPr>
            <p:cNvPr id="78" name="Shape 77"/>
            <p:cNvSpPr/>
            <p:nvPr/>
          </p:nvSpPr>
          <p:spPr>
            <a:xfrm rot="13872685" flipV="1">
              <a:off x="9295619" y="3686237"/>
              <a:ext cx="844351" cy="773523"/>
            </a:xfrm>
            <a:prstGeom prst="swooshArrow">
              <a:avLst>
                <a:gd name="adj1" fmla="val 25000"/>
                <a:gd name="adj2" fmla="val 24281"/>
              </a:avLst>
            </a:prstGeom>
            <a:solidFill>
              <a:srgbClr val="FE9800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Shape 78"/>
            <p:cNvSpPr/>
            <p:nvPr/>
          </p:nvSpPr>
          <p:spPr>
            <a:xfrm rot="8254687" flipV="1">
              <a:off x="5895195" y="4261998"/>
              <a:ext cx="2097278" cy="1480377"/>
            </a:xfrm>
            <a:prstGeom prst="swooshArrow">
              <a:avLst>
                <a:gd name="adj1" fmla="val 25000"/>
                <a:gd name="adj2" fmla="val 24281"/>
              </a:avLst>
            </a:prstGeom>
            <a:solidFill>
              <a:srgbClr val="FFAC33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0" name="TextBox 79"/>
            <p:cNvSpPr txBox="1"/>
            <p:nvPr/>
          </p:nvSpPr>
          <p:spPr>
            <a:xfrm>
              <a:off x="6774305" y="4912284"/>
              <a:ext cx="1378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E2F13"/>
                  </a:solidFill>
                </a:rPr>
                <a:t>Return Database to node</a:t>
              </a:r>
            </a:p>
          </p:txBody>
        </p:sp>
        <p:sp>
          <p:nvSpPr>
            <p:cNvPr id="81" name="Shape 80"/>
            <p:cNvSpPr/>
            <p:nvPr/>
          </p:nvSpPr>
          <p:spPr>
            <a:xfrm rot="10800000" flipV="1">
              <a:off x="3096624" y="3748386"/>
              <a:ext cx="1827960" cy="1150580"/>
            </a:xfrm>
            <a:prstGeom prst="swooshArrow">
              <a:avLst>
                <a:gd name="adj1" fmla="val 25000"/>
                <a:gd name="adj2" fmla="val 24281"/>
              </a:avLst>
            </a:prstGeom>
            <a:solidFill>
              <a:srgbClr val="FFB64B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2" name="TextBox 81"/>
            <p:cNvSpPr txBox="1"/>
            <p:nvPr/>
          </p:nvSpPr>
          <p:spPr>
            <a:xfrm>
              <a:off x="3938380" y="3741154"/>
              <a:ext cx="1378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E2F13"/>
                  </a:solidFill>
                </a:rPr>
                <a:t>Return Request to Angular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505898" y="4437399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1. 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425940" y="4135358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5.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630370" y="3659609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4. 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047179" y="5417994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3.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219308" y="5340048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2. 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37813" y="2872222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8. 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150756" y="3909363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7. 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918325" y="5121426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6. 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588771" y="3987913"/>
              <a:ext cx="2095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1E2F13"/>
                  </a:solidFill>
                </a:rPr>
                <a:t>Retrieve the data and return response to </a:t>
              </a:r>
              <a:r>
                <a:rPr lang="en-US" sz="1200" dirty="0" err="1">
                  <a:solidFill>
                    <a:srgbClr val="1E2F13"/>
                  </a:solidFill>
                </a:rPr>
                <a:t>ExpressJs</a:t>
              </a:r>
              <a:endParaRPr lang="en-US" sz="1200" dirty="0">
                <a:solidFill>
                  <a:srgbClr val="1E2F13"/>
                </a:solidFill>
              </a:endParaRPr>
            </a:p>
            <a:p>
              <a:endParaRPr lang="en-US" sz="1200" dirty="0">
                <a:solidFill>
                  <a:srgbClr val="1E2F13"/>
                </a:solidFill>
              </a:endParaRPr>
            </a:p>
          </p:txBody>
        </p:sp>
        <p:sp>
          <p:nvSpPr>
            <p:cNvPr id="2" name="Cloud Callout 1"/>
            <p:cNvSpPr/>
            <p:nvPr/>
          </p:nvSpPr>
          <p:spPr>
            <a:xfrm>
              <a:off x="855945" y="1508017"/>
              <a:ext cx="2492562" cy="1353461"/>
            </a:xfrm>
            <a:prstGeom prst="cloud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Picture 48" descr="WhatsApp Image 2020-02-19 at 9.43.16 AM.jpe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396" y="147153"/>
            <a:ext cx="668067" cy="5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838200" y="1304477"/>
            <a:ext cx="9806609" cy="13253"/>
          </a:xfrm>
          <a:prstGeom prst="line">
            <a:avLst/>
          </a:prstGeom>
          <a:ln w="12700">
            <a:solidFill>
              <a:srgbClr val="2E8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WhatsApp Image 2020-02-19 at 9.43.16 A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396" y="147153"/>
            <a:ext cx="668067" cy="546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1BB1471-E6B7-4DD3-B7AF-15A2CBFD97EF}"/>
              </a:ext>
            </a:extLst>
          </p:cNvPr>
          <p:cNvSpPr txBox="1"/>
          <p:nvPr/>
        </p:nvSpPr>
        <p:spPr>
          <a:xfrm>
            <a:off x="838200" y="764392"/>
            <a:ext cx="9806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New User Registration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24C6768-1DA1-42A1-B018-69EB78045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20427"/>
            <a:ext cx="106271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user launches the website with </a:t>
            </a:r>
            <a:r>
              <a:rPr lang="en-US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provided URL </a:t>
            </a:r>
            <a:r>
              <a:rPr lang="en-US" alt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Http://localhost:4200/</a:t>
            </a:r>
            <a:r>
              <a:rPr lang="en-US" altLang="en-US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then he lands on Home Page.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the navigation bar when we hover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Register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button, it will navigate to User Registration Page.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="" xmlns:a16="http://schemas.microsoft.com/office/drawing/2014/main" id="{21A91048-0175-44DD-A52D-1DA291D09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72" y="2510971"/>
            <a:ext cx="8489291" cy="416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74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838200" y="1304477"/>
            <a:ext cx="9806609" cy="13253"/>
          </a:xfrm>
          <a:prstGeom prst="line">
            <a:avLst/>
          </a:prstGeom>
          <a:ln w="12700">
            <a:solidFill>
              <a:srgbClr val="2E8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WhatsApp Image 2020-02-19 at 9.43.16 A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396" y="147153"/>
            <a:ext cx="668067" cy="546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1BB1471-E6B7-4DD3-B7AF-15A2CBFD97EF}"/>
              </a:ext>
            </a:extLst>
          </p:cNvPr>
          <p:cNvSpPr txBox="1"/>
          <p:nvPr/>
        </p:nvSpPr>
        <p:spPr>
          <a:xfrm>
            <a:off x="838200" y="764392"/>
            <a:ext cx="9806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Data recorded in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MongoDB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21882345-522E-4B3A-8596-66284B2FF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529" y="1510907"/>
            <a:ext cx="67099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After entering the Valid details of Username, Email and password.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data is posted into MongoDB by Browser via NodeJS.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2">
            <a:extLst>
              <a:ext uri="{FF2B5EF4-FFF2-40B4-BE49-F238E27FC236}">
                <a16:creationId xmlns="" xmlns:a16="http://schemas.microsoft.com/office/drawing/2014/main" id="{382DB0FB-E2F9-4353-A381-9170756D4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63" y="2475709"/>
            <a:ext cx="11079553" cy="411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68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838200" y="1304477"/>
            <a:ext cx="9806609" cy="13253"/>
          </a:xfrm>
          <a:prstGeom prst="line">
            <a:avLst/>
          </a:prstGeom>
          <a:ln w="12700">
            <a:solidFill>
              <a:srgbClr val="2E8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WhatsApp Image 2020-02-19 at 9.43.16 A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396" y="147153"/>
            <a:ext cx="668067" cy="546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1BB1471-E6B7-4DD3-B7AF-15A2CBFD97EF}"/>
              </a:ext>
            </a:extLst>
          </p:cNvPr>
          <p:cNvSpPr txBox="1"/>
          <p:nvPr/>
        </p:nvSpPr>
        <p:spPr>
          <a:xfrm>
            <a:off x="838200" y="764392"/>
            <a:ext cx="9806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User Login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969FBEB5-4C3E-4F68-A775-19D3CD83D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746" y="1521276"/>
            <a:ext cx="940475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4700" algn="l"/>
              </a:tabLst>
            </a:pPr>
            <a:r>
              <a:rPr lang="en-US" altLang="en-US" dirty="0">
                <a:latin typeface="+mn-lt"/>
                <a:cs typeface="Times New Roman" panose="02020603050405020304" pitchFamily="18" charset="0"/>
              </a:rPr>
              <a:t>After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successful Registration, the User will navigate to Home Page to Login.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470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Then upon clicking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button on the navigation bar, the website will direct to Login page.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847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Picture 4">
            <a:extLst>
              <a:ext uri="{FF2B5EF4-FFF2-40B4-BE49-F238E27FC236}">
                <a16:creationId xmlns="" xmlns:a16="http://schemas.microsoft.com/office/drawing/2014/main" id="{EB3A4ECC-13B9-4838-9104-F13F73CD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42" y="2360781"/>
            <a:ext cx="8279788" cy="424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61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838200" y="1304477"/>
            <a:ext cx="9806609" cy="13253"/>
          </a:xfrm>
          <a:prstGeom prst="line">
            <a:avLst/>
          </a:prstGeom>
          <a:ln w="12700">
            <a:solidFill>
              <a:srgbClr val="2E8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WhatsApp Image 2020-02-19 at 9.43.16 A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396" y="147153"/>
            <a:ext cx="668067" cy="546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1BB1471-E6B7-4DD3-B7AF-15A2CBFD97EF}"/>
              </a:ext>
            </a:extLst>
          </p:cNvPr>
          <p:cNvSpPr txBox="1"/>
          <p:nvPr/>
        </p:nvSpPr>
        <p:spPr>
          <a:xfrm>
            <a:off x="838200" y="764392"/>
            <a:ext cx="9806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Contact Page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7" name="Picture 5">
            <a:extLst>
              <a:ext uri="{FF2B5EF4-FFF2-40B4-BE49-F238E27FC236}">
                <a16:creationId xmlns="" xmlns:a16="http://schemas.microsoft.com/office/drawing/2014/main" id="{04D4BAA2-80E1-44B0-9464-35D63EDA8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64" y="2530098"/>
            <a:ext cx="7752471" cy="396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515D139-C01A-4617-B8D8-F2481BFC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212" y="1701531"/>
            <a:ext cx="88042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84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dirty="0">
                <a:latin typeface="+mn-lt"/>
                <a:cs typeface="Times New Roman" panose="02020603050405020304" pitchFamily="18" charset="0"/>
              </a:rPr>
              <a:t>After successful Login, User directed to Contact page and,</a:t>
            </a:r>
          </a:p>
          <a:p>
            <a:pPr lvl="0" algn="ctr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 case of unsuccessful login, the user will get erro</a:t>
            </a:r>
            <a:r>
              <a:rPr lang="en-US" altLang="en-US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 pop-up to login with correct details.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6094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838200" y="1304477"/>
            <a:ext cx="9806609" cy="13253"/>
          </a:xfrm>
          <a:prstGeom prst="line">
            <a:avLst/>
          </a:prstGeom>
          <a:ln w="12700">
            <a:solidFill>
              <a:srgbClr val="2E8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WhatsApp Image 2020-02-19 at 9.43.16 A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396" y="147153"/>
            <a:ext cx="668067" cy="546910"/>
          </a:xfrm>
          <a:prstGeom prst="rect">
            <a:avLst/>
          </a:prstGeom>
        </p:spPr>
      </p:pic>
      <p:pic>
        <p:nvPicPr>
          <p:cNvPr id="24" name="Picture 23" descr="WhatsApp Image 2020-04-08 at 2.00.57 PM (1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85" y="2057399"/>
            <a:ext cx="3556035" cy="3380875"/>
          </a:xfrm>
          <a:prstGeom prst="rect">
            <a:avLst/>
          </a:prstGeom>
        </p:spPr>
      </p:pic>
      <p:pic>
        <p:nvPicPr>
          <p:cNvPr id="25" name="Picture 24" descr="WhatsApp Image 2020-04-08 at 2.00.57 PM (2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74" y="2105527"/>
            <a:ext cx="3577389" cy="3296652"/>
          </a:xfrm>
          <a:prstGeom prst="rect">
            <a:avLst/>
          </a:prstGeom>
        </p:spPr>
      </p:pic>
      <p:pic>
        <p:nvPicPr>
          <p:cNvPr id="26" name="Picture 25" descr="WhatsApp Image 2020-04-08 at 2.00.57 P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478" y="2081461"/>
            <a:ext cx="3307806" cy="3320718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933116" y="1648326"/>
            <a:ext cx="2519947" cy="397042"/>
          </a:xfrm>
        </p:spPr>
        <p:txBody>
          <a:bodyPr>
            <a:normAutofit/>
          </a:bodyPr>
          <a:lstStyle/>
          <a:p>
            <a:r>
              <a:rPr lang="en-US" sz="1800" b="1" dirty="0"/>
              <a:t>User Table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658895" y="1608221"/>
            <a:ext cx="2519947" cy="3970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Employee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Table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8216232" y="1640305"/>
            <a:ext cx="2519947" cy="39704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Transaction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9FFAB42-055E-4C17-BB1C-E89BF393EE2F}"/>
              </a:ext>
            </a:extLst>
          </p:cNvPr>
          <p:cNvSpPr txBox="1"/>
          <p:nvPr/>
        </p:nvSpPr>
        <p:spPr>
          <a:xfrm>
            <a:off x="838200" y="764392"/>
            <a:ext cx="9806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Use Case Database and Tables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486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7214" y="800487"/>
            <a:ext cx="4612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Team’s Learning</a:t>
            </a:r>
            <a:endParaRPr lang="en-GB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38200" y="1304477"/>
            <a:ext cx="9806609" cy="13253"/>
          </a:xfrm>
          <a:prstGeom prst="line">
            <a:avLst/>
          </a:prstGeom>
          <a:ln w="12700">
            <a:solidFill>
              <a:srgbClr val="2E8B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WhatsApp Image 2020-02-19 at 9.43.16 A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202" y="143220"/>
            <a:ext cx="668067" cy="54691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D6A3F010-CC79-4570-AC5C-BED872F03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732360"/>
              </p:ext>
            </p:extLst>
          </p:nvPr>
        </p:nvGraphicFramePr>
        <p:xfrm>
          <a:off x="838200" y="1380218"/>
          <a:ext cx="9806608" cy="54002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6029">
                  <a:extLst>
                    <a:ext uri="{9D8B030D-6E8A-4147-A177-3AD203B41FA5}">
                      <a16:colId xmlns="" xmlns:a16="http://schemas.microsoft.com/office/drawing/2014/main" val="2817942962"/>
                    </a:ext>
                  </a:extLst>
                </a:gridCol>
                <a:gridCol w="2757714">
                  <a:extLst>
                    <a:ext uri="{9D8B030D-6E8A-4147-A177-3AD203B41FA5}">
                      <a16:colId xmlns="" xmlns:a16="http://schemas.microsoft.com/office/drawing/2014/main" val="3317323192"/>
                    </a:ext>
                  </a:extLst>
                </a:gridCol>
                <a:gridCol w="1872343">
                  <a:extLst>
                    <a:ext uri="{9D8B030D-6E8A-4147-A177-3AD203B41FA5}">
                      <a16:colId xmlns="" xmlns:a16="http://schemas.microsoft.com/office/drawing/2014/main" val="1136472459"/>
                    </a:ext>
                  </a:extLst>
                </a:gridCol>
                <a:gridCol w="1785257">
                  <a:extLst>
                    <a:ext uri="{9D8B030D-6E8A-4147-A177-3AD203B41FA5}">
                      <a16:colId xmlns="" xmlns:a16="http://schemas.microsoft.com/office/drawing/2014/main" val="3226797244"/>
                    </a:ext>
                  </a:extLst>
                </a:gridCol>
                <a:gridCol w="1965265">
                  <a:extLst>
                    <a:ext uri="{9D8B030D-6E8A-4147-A177-3AD203B41FA5}">
                      <a16:colId xmlns="" xmlns:a16="http://schemas.microsoft.com/office/drawing/2014/main" val="1728906375"/>
                    </a:ext>
                  </a:extLst>
                </a:gridCol>
              </a:tblGrid>
              <a:tr h="22989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Names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Cloud Platform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Version Control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 Stack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CI/CD pipeline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1101050"/>
                  </a:ext>
                </a:extLst>
              </a:tr>
              <a:tr h="11631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Hemanth Kumar </a:t>
                      </a:r>
                    </a:p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Reddy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1.Cloud computing internal Certification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2.AWS </a:t>
                      </a:r>
                      <a:r>
                        <a:rPr lang="en-IN" sz="1200" u="none" strike="noStrike" dirty="0" smtClean="0">
                          <a:effectLst/>
                        </a:rPr>
                        <a:t>essentials</a:t>
                      </a:r>
                      <a:r>
                        <a:rPr lang="en-IN" sz="1200" u="none" strike="noStrike" dirty="0">
                          <a:effectLst/>
                        </a:rPr>
                        <a:t/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3.Data Handling using R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4.Azure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5.Data Visualization using R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6.APIGEE-Developer Services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1.More on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2.Develpoer's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3.Git slack Integration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4.Revision </a:t>
                      </a:r>
                      <a:r>
                        <a:rPr lang="en-US" sz="1200" u="none" strike="noStrike" dirty="0" smtClean="0">
                          <a:effectLst/>
                        </a:rPr>
                        <a:t>Control </a:t>
                      </a:r>
                      <a:r>
                        <a:rPr lang="en-US" sz="1200" u="none" strike="noStrike" dirty="0">
                          <a:effectLst/>
                        </a:rPr>
                        <a:t>on </a:t>
                      </a:r>
                      <a:r>
                        <a:rPr lang="en-US" sz="1200" u="none" strike="noStrike" dirty="0" err="1">
                          <a:effectLst/>
                        </a:rPr>
                        <a:t>git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platform </a:t>
                      </a:r>
                      <a:r>
                        <a:rPr lang="en-US" sz="1200" u="none" strike="noStrike" dirty="0">
                          <a:effectLst/>
                        </a:rPr>
                        <a:t>Assessment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1.Angular 2 routes and Forms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2.UI design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1.Continuous Deployment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2.Devops Culture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25792689"/>
                  </a:ext>
                </a:extLst>
              </a:tr>
              <a:tr h="154929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Ganesh </a:t>
                      </a:r>
                    </a:p>
                    <a:p>
                      <a:pPr algn="ctr" fontAlgn="ctr"/>
                      <a:r>
                        <a:rPr lang="en-IN" sz="1200" u="none" strike="noStrike" dirty="0" err="1">
                          <a:effectLst/>
                        </a:rPr>
                        <a:t>Dasari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1.Google cloud </a:t>
                      </a:r>
                      <a:r>
                        <a:rPr lang="en-IN" sz="1200" u="none" strike="noStrike" dirty="0" smtClean="0">
                          <a:effectLst/>
                        </a:rPr>
                        <a:t>Platform-Fundamental </a:t>
                      </a:r>
                      <a:r>
                        <a:rPr lang="en-IN" sz="1200" u="none" strike="noStrike" dirty="0">
                          <a:effectLst/>
                        </a:rPr>
                        <a:t>certification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2.AWS </a:t>
                      </a:r>
                      <a:r>
                        <a:rPr lang="en-IN" sz="1200" u="none" strike="noStrike" dirty="0" smtClean="0">
                          <a:effectLst/>
                        </a:rPr>
                        <a:t>essentials</a:t>
                      </a:r>
                      <a:r>
                        <a:rPr lang="en-IN" sz="1200" u="none" strike="noStrike" dirty="0">
                          <a:effectLst/>
                        </a:rPr>
                        <a:t/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3.Google Cloud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4.Azure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5.Azure Virtual Machines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6.Amazon ECS and Storage Gateway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7.Cloud Computing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1.More on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2.Develpoer's Git 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3.Git slack Integration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1.AngularJS Routers and Custom Directives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2.Angular - Routes and forms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3.AngularJs Packaging and Testing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1.Contunious Integration with Jenkins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 Continuous Deployment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82386149"/>
                  </a:ext>
                </a:extLst>
              </a:tr>
              <a:tr h="9700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Debashish </a:t>
                      </a:r>
                    </a:p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Choudhury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1.Google Cloud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2.AWS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3.External certifications:- Google cloud certification-</a:t>
                      </a:r>
                      <a:r>
                        <a:rPr lang="en-IN" sz="1200" u="none" strike="noStrike" dirty="0" err="1">
                          <a:effectLst/>
                        </a:rPr>
                        <a:t>coursera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1.Develpoer's Git </a:t>
                      </a:r>
                      <a:br>
                        <a:rPr kumimoji="0"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2.Git slack Integration</a:t>
                      </a: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I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1.Angular</a:t>
                      </a:r>
                    </a:p>
                    <a:p>
                      <a:pPr algn="l" fontAlgn="ctr"/>
                      <a:r>
                        <a:rPr kumimoji="0" lang="en-I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2.No SQL -database revolution</a:t>
                      </a:r>
                    </a:p>
                    <a:p>
                      <a:pPr algn="l" fontAlgn="ctr"/>
                      <a:r>
                        <a:rPr kumimoji="0" lang="en-I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3.Styli CSS-3</a:t>
                      </a:r>
                    </a:p>
                    <a:p>
                      <a:pPr algn="l" fontAlgn="ctr"/>
                      <a:r>
                        <a:rPr kumimoji="0" lang="en-IN" sz="12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4.HTML 5</a:t>
                      </a:r>
                    </a:p>
                    <a:p>
                      <a:pPr algn="l" fontAlgn="ctr"/>
                      <a:endParaRPr kumimoji="0" lang="en-IN" sz="12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1.Contunious Integration with Jenkins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 Continuous Deployment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3.Devops Culture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4.Continuous Integration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12039534"/>
                  </a:ext>
                </a:extLst>
              </a:tr>
              <a:tr h="135621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Priyanka </a:t>
                      </a:r>
                    </a:p>
                    <a:p>
                      <a:pPr algn="ctr" fontAlgn="ctr"/>
                      <a:r>
                        <a:rPr lang="en-IN" sz="1200" u="none" strike="noStrike" dirty="0" err="1">
                          <a:effectLst/>
                        </a:rPr>
                        <a:t>Katakam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200" u="none" strike="noStrike" dirty="0">
                          <a:effectLst/>
                        </a:rPr>
                        <a:t>1.Google Cloud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2.Google </a:t>
                      </a:r>
                      <a:r>
                        <a:rPr lang="en-IN" sz="1200" u="none" strike="noStrike" dirty="0" err="1">
                          <a:effectLst/>
                        </a:rPr>
                        <a:t>BigQuery</a:t>
                      </a:r>
                      <a:r>
                        <a:rPr lang="en-IN" sz="1200" u="none" strike="noStrike" dirty="0">
                          <a:effectLst/>
                        </a:rPr>
                        <a:t/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3.AWS Essentials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4.Azure Essentials </a:t>
                      </a:r>
                      <a:r>
                        <a:rPr lang="en-IN" sz="1200" u="none" strike="noStrike" dirty="0" err="1">
                          <a:effectLst/>
                        </a:rPr>
                        <a:t>Continum</a:t>
                      </a:r>
                      <a:r>
                        <a:rPr lang="en-IN" sz="1200" u="none" strike="noStrike" dirty="0">
                          <a:effectLst/>
                        </a:rPr>
                        <a:t/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5.Azure Virtual Machines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6.External certifications:- Google cloud certification-</a:t>
                      </a:r>
                      <a:r>
                        <a:rPr lang="en-IN" sz="1200" u="none" strike="noStrike" dirty="0" err="1">
                          <a:effectLst/>
                        </a:rPr>
                        <a:t>coursera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1.More on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2.Develpoer's Git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3.Git slack Integration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1.AngularJS Packaging and Testing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2.AngularJS 1.x Routers and Custom Directives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3.MongoDB </a:t>
                      </a:r>
                      <a:r>
                        <a:rPr lang="en-US" sz="1200" u="none" strike="noStrike" dirty="0" err="1">
                          <a:effectLst/>
                        </a:rPr>
                        <a:t>Cartula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Inceptivus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1.Contunious Integration with Jenkins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2. Continuous Deployment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3.Devops Culture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4.Continuous Integration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5.Styling with CSS3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9" marR="4389" marT="4389" marB="0" anchor="ctr">
                    <a:lnT w="635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37577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53624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TCS Presentation_Template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Brown 100%">
      <a:srgbClr val="974807"/>
    </a:custClr>
    <a:custClr name="TCS Brown 70%">
      <a:srgbClr val="C07F51"/>
    </a:custClr>
    <a:custClr name="TCS Brown 50%">
      <a:srgbClr val="D5A380"/>
    </a:custClr>
    <a:custClr name="TCS Brown 30%">
      <a:srgbClr val="E6C8B3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16202</TotalTime>
  <Words>510</Words>
  <Application>Microsoft Office PowerPoint</Application>
  <PresentationFormat>Widescreen</PresentationFormat>
  <Paragraphs>142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30" baseType="lpstr">
      <vt:lpstr>Arial</vt:lpstr>
      <vt:lpstr>Berlin Sans FB</vt:lpstr>
      <vt:lpstr>Calibri</vt:lpstr>
      <vt:lpstr>Calibri Light</vt:lpstr>
      <vt:lpstr>Candara</vt:lpstr>
      <vt:lpstr>Century Gothic</vt:lpstr>
      <vt:lpstr>Constantia</vt:lpstr>
      <vt:lpstr>Courier New</vt:lpstr>
      <vt:lpstr>Edwardian Script ITC</vt:lpstr>
      <vt:lpstr>Myriad Pro</vt:lpstr>
      <vt:lpstr>Segoe UI Historic</vt:lpstr>
      <vt:lpstr>Times New Roman</vt:lpstr>
      <vt:lpstr>Vladimir Script</vt:lpstr>
      <vt:lpstr>Wingdings</vt:lpstr>
      <vt:lpstr>Wingdings 2</vt:lpstr>
      <vt:lpstr>ヒラギノ角ゴ Pro W3</vt:lpstr>
      <vt:lpstr>TCS Presentation_Template</vt:lpstr>
      <vt:lpstr>Flow</vt:lpstr>
      <vt:lpstr>TCS Digital Ninja Programme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Table</vt:lpstr>
      <vt:lpstr>PowerPoint Presentation</vt:lpstr>
      <vt:lpstr>PowerPoint Presentation</vt:lpstr>
      <vt:lpstr>PowerPoint Presentation</vt:lpstr>
      <vt:lpstr>PowerPoint Presentation</vt:lpstr>
    </vt:vector>
  </TitlesOfParts>
  <Company>Lloyds Banking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Tambolkar, Omshanti</dc:creator>
  <cp:lastModifiedBy>sss</cp:lastModifiedBy>
  <cp:revision>484</cp:revision>
  <dcterms:created xsi:type="dcterms:W3CDTF">2019-06-06T10:37:46Z</dcterms:created>
  <dcterms:modified xsi:type="dcterms:W3CDTF">2020-04-13T12:09:05Z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b6be2b30-e7a4-4c8e-bceb-0298cd0ce80f</vt:lpwstr>
  </property>
  <property fmtid="{D5CDD505-2E9C-101B-9397-08002B2CF9AE}" pid="3" name="Classification">
    <vt:lpwstr>Internal</vt:lpwstr>
  </property>
  <property fmtid="{D5CDD505-2E9C-101B-9397-08002B2CF9AE}" pid="4" name="HeadersandFooters">
    <vt:lpwstr>None</vt:lpwstr>
  </property>
</Properties>
</file>